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png"/>
  <Override PartName="/ppt/diagrams/data1.xml" ContentType="application/vnd.openxmlformats-officedocument.drawingml.diagramData+xml"/>
  <Override PartName="/ppt/presentation.xml" ContentType="application/vnd.openxmlformats-officedocument.presentationml.presentation.main+xml"/>
  <Override PartName="/ppt/slides/slide63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31.xml" ContentType="application/vnd.openxmlformats-officedocument.presentationml.slide+xml"/>
  <Override PartName="/ppt/slides/slide30.xml" ContentType="application/vnd.openxmlformats-officedocument.presentationml.slide+xml"/>
  <Override PartName="/ppt/slides/slide29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54.xml" ContentType="application/vnd.openxmlformats-officedocument.presentationml.slide+xml"/>
  <Override PartName="/ppt/slides/slide53.xml" ContentType="application/vnd.openxmlformats-officedocument.presentationml.slide+xml"/>
  <Override PartName="/ppt/slides/slide52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20.xml" ContentType="application/vnd.openxmlformats-officedocument.presentationml.slide+xml"/>
  <Override PartName="/ppt/slides/slide19.xml" ContentType="application/vnd.openxmlformats-officedocument.presentationml.slide+xml"/>
  <Override PartName="/ppt/slides/slide18.xml" ContentType="application/vnd.openxmlformats-officedocument.presentationml.slide+xml"/>
  <Override PartName="/ppt/slides/slide7.xml" ContentType="application/vnd.openxmlformats-officedocument.presentationml.slide+xml"/>
  <Override PartName="/ppt/slides/slide6.xml" ContentType="application/vnd.openxmlformats-officedocument.presentationml.slide+xml"/>
  <Override PartName="/ppt/slides/slide5.xml" ContentType="application/vnd.openxmlformats-officedocument.presentationml.slide+xml"/>
  <Override PartName="/ppt/slides/slide4.xml" ContentType="application/vnd.openxmlformats-officedocument.presentationml.slide+xml"/>
  <Override PartName="/ppt/slides/slide3.xml" ContentType="application/vnd.openxmlformats-officedocument.presentationml.slide+xml"/>
  <Override PartName="/ppt/slides/slide2.xml" ContentType="application/vnd.openxmlformats-officedocument.presentationml.slide+xml"/>
  <Override PartName="/ppt/slides/slide1.xml" ContentType="application/vnd.openxmlformats-officedocument.presentationml.slide+xml"/>
  <Override PartName="/ppt/slides/slide65.xml" ContentType="application/vnd.openxmlformats-officedocument.presentationml.slide+xml"/>
  <Override PartName="/ppt/slides/slide8.xml" ContentType="application/vnd.openxmlformats-officedocument.presentationml.slide+xml"/>
  <Override PartName="/ppt/slides/slide64.xml" ContentType="application/vnd.openxmlformats-officedocument.presentationml.slide+xml"/>
  <Override PartName="/ppt/slides/slide10.xml" ContentType="application/vnd.openxmlformats-officedocument.presentationml.slide+xml"/>
  <Override PartName="/ppt/slides/slide17.xml" ContentType="application/vnd.openxmlformats-officedocument.presentationml.slide+xml"/>
  <Override PartName="/ppt/slides/slide16.xml" ContentType="application/vnd.openxmlformats-officedocument.presentationml.slide+xml"/>
  <Override PartName="/ppt/slides/slide15.xml" ContentType="application/vnd.openxmlformats-officedocument.presentationml.slide+xml"/>
  <Override PartName="/ppt/slides/slide9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Masters/slideMaster1.xml" ContentType="application/vnd.openxmlformats-officedocument.presentationml.slideMaster+xml"/>
  <Override PartName="/ppt/charts/chart2.xml" ContentType="application/vnd.openxmlformats-officedocument.drawingml.chart+xml"/>
  <Override PartName="/ppt/charts/chart1.xml" ContentType="application/vnd.openxmlformats-officedocument.drawingml.chart+xml"/>
  <Override PartName="/ppt/diagrams/drawing1.xml" ContentType="application/vnd.ms-office.drawingml.diagramDrawing+xml"/>
  <Override PartName="/ppt/diagrams/colors1.xml" ContentType="application/vnd.openxmlformats-officedocument.drawingml.diagramColors+xml"/>
  <Override PartName="/ppt/diagrams/quickStyle1.xml" ContentType="application/vnd.openxmlformats-officedocument.drawingml.diagramStyle+xml"/>
  <Override PartName="/ppt/diagrams/layout1.xml" ContentType="application/vnd.openxmlformats-officedocument.drawingml.diagramLayout+xml"/>
  <Override PartName="/ppt/theme/theme1.xml" ContentType="application/vnd.openxmlformats-officedocument.theme+xml"/>
  <Override PartName="/ppt/media/image69.jpg" ContentType="image/jpeg"/>
  <Override PartName="/ppt/media/image68.jpg" ContentType="image/jpeg"/>
  <Override PartName="/ppt/media/image67.jpg" ContentType="image/jpeg"/>
  <Override PartName="/ppt/media/image66.jpg" ContentType="image/jpeg"/>
  <Override PartName="/ppt/media/image65.jpg" ContentType="image/jpeg"/>
  <Override PartName="/ppt/media/image63.jpg" ContentType="image/jpeg"/>
  <Override PartName="/ppt/media/image62.jpg" ContentType="image/jpeg"/>
  <Override PartName="/ppt/media/image64.jpg" ContentType="image/jpeg"/>
  <Override PartName="/ppt/media/image60.jpg" ContentType="image/jpeg"/>
  <Override PartName="/ppt/media/image56.jpg" ContentType="image/jpeg"/>
  <Override PartName="/ppt/media/image57.jpg" ContentType="image/jpeg"/>
  <Override PartName="/ppt/media/image58.jpg" ContentType="image/jpeg"/>
  <Override PartName="/ppt/media/image59.jpg" ContentType="image/jpeg"/>
  <Override PartName="/ppt/media/image55.jpg" ContentType="image/jpeg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1493" r:id="rId2"/>
    <p:sldId id="1353" r:id="rId3"/>
    <p:sldId id="1352" r:id="rId4"/>
    <p:sldId id="819" r:id="rId5"/>
    <p:sldId id="1478" r:id="rId6"/>
    <p:sldId id="1479" r:id="rId7"/>
    <p:sldId id="1351" r:id="rId8"/>
    <p:sldId id="1798" r:id="rId9"/>
    <p:sldId id="1200" r:id="rId10"/>
    <p:sldId id="1665" r:id="rId11"/>
    <p:sldId id="1668" r:id="rId12"/>
    <p:sldId id="1676" r:id="rId13"/>
    <p:sldId id="1684" r:id="rId14"/>
    <p:sldId id="1690" r:id="rId15"/>
    <p:sldId id="1696" r:id="rId16"/>
    <p:sldId id="1700" r:id="rId17"/>
    <p:sldId id="1713" r:id="rId18"/>
    <p:sldId id="1718" r:id="rId19"/>
    <p:sldId id="1724" r:id="rId20"/>
    <p:sldId id="1737" r:id="rId21"/>
    <p:sldId id="1704" r:id="rId22"/>
    <p:sldId id="1739" r:id="rId23"/>
    <p:sldId id="1742" r:id="rId24"/>
    <p:sldId id="1747" r:id="rId25"/>
    <p:sldId id="1752" r:id="rId26"/>
    <p:sldId id="1760" r:id="rId27"/>
    <p:sldId id="1766" r:id="rId28"/>
    <p:sldId id="1776" r:id="rId29"/>
    <p:sldId id="1781" r:id="rId30"/>
    <p:sldId id="1697" r:id="rId31"/>
    <p:sldId id="1532" r:id="rId32"/>
    <p:sldId id="1588" r:id="rId33"/>
    <p:sldId id="1594" r:id="rId34"/>
    <p:sldId id="1600" r:id="rId35"/>
    <p:sldId id="1620" r:id="rId36"/>
    <p:sldId id="1582" r:id="rId37"/>
    <p:sldId id="1537" r:id="rId38"/>
    <p:sldId id="1544" r:id="rId39"/>
    <p:sldId id="1573" r:id="rId40"/>
    <p:sldId id="1583" r:id="rId41"/>
    <p:sldId id="1698" r:id="rId42"/>
    <p:sldId id="1633" r:id="rId43"/>
    <p:sldId id="1641" r:id="rId44"/>
    <p:sldId id="1647" r:id="rId45"/>
    <p:sldId id="1663" r:id="rId46"/>
    <p:sldId id="822" r:id="rId47"/>
    <p:sldId id="1356" r:id="rId48"/>
    <p:sldId id="1359" r:id="rId49"/>
    <p:sldId id="1361" r:id="rId50"/>
    <p:sldId id="1782" r:id="rId51"/>
    <p:sldId id="1793" r:id="rId52"/>
    <p:sldId id="1794" r:id="rId53"/>
    <p:sldId id="1795" r:id="rId54"/>
    <p:sldId id="1796" r:id="rId55"/>
    <p:sldId id="1462" r:id="rId56"/>
    <p:sldId id="1472" r:id="rId57"/>
    <p:sldId id="1470" r:id="rId58"/>
    <p:sldId id="1474" r:id="rId59"/>
    <p:sldId id="1529" r:id="rId60"/>
    <p:sldId id="1354" r:id="rId61"/>
    <p:sldId id="1355" r:id="rId62"/>
    <p:sldId id="1528" r:id="rId63"/>
    <p:sldId id="1464" r:id="rId64"/>
    <p:sldId id="1797" r:id="rId65"/>
    <p:sldId id="1492" r:id="rId66"/>
  </p:sldIdLst>
  <p:sldSz cx="9144000" cy="6858000" type="screen4x3"/>
  <p:notesSz cx="6858000" cy="9144000"/>
  <p:photoAlbum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00"/>
    <a:srgbClr val="FFFF00"/>
    <a:srgbClr val="000000"/>
    <a:srgbClr val="3154D3"/>
    <a:srgbClr val="14286A"/>
    <a:srgbClr val="2143B1"/>
  </p:clrMru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931" autoAdjust="0"/>
    <p:restoredTop sz="94660"/>
  </p:normalViewPr>
  <p:slideViewPr>
    <p:cSldViewPr>
      <p:cViewPr>
        <p:scale>
          <a:sx n="90" d="100"/>
          <a:sy n="90" d="100"/>
        </p:scale>
        <p:origin x="-1500" y="-1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-2028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customXml" Target="../customXml/item2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customXml" Target="../customXml/item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71" Type="http://schemas.openxmlformats.org/officeDocument/2006/relationships/customXml" Target="../customXml/item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>
                <a:solidFill>
                  <a:schemeClr val="tx1">
                    <a:lumMod val="65000"/>
                  </a:schemeClr>
                </a:solidFill>
              </a:defRPr>
            </a:pPr>
            <a:r>
              <a:rPr lang="en-US" dirty="0" smtClean="0"/>
              <a:t>Subscriptions</a:t>
            </a:r>
            <a:endParaRPr lang="en-US" dirty="0"/>
          </a:p>
        </c:rich>
      </c:tx>
      <c:layout>
        <c:manualLayout>
          <c:xMode val="edge"/>
          <c:yMode val="edge"/>
          <c:x val="0.27464464000823424"/>
          <c:y val="2.5000000000000001E-2"/>
        </c:manualLayout>
      </c:layout>
      <c:overlay val="0"/>
    </c:title>
    <c:autoTitleDeleted val="0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Paid Subscriptions</c:v>
                </c:pt>
              </c:strCache>
            </c:strRef>
          </c:tx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000" b="1"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Sheet1!$A$2:$A$5</c:f>
              <c:strCache>
                <c:ptCount val="4"/>
                <c:pt idx="0">
                  <c:v>English</c:v>
                </c:pt>
                <c:pt idx="1">
                  <c:v>French</c:v>
                </c:pt>
                <c:pt idx="2">
                  <c:v>Portuguese</c:v>
                </c:pt>
                <c:pt idx="3">
                  <c:v>Spanish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9012</c:v>
                </c:pt>
                <c:pt idx="1">
                  <c:v>1081</c:v>
                </c:pt>
                <c:pt idx="2">
                  <c:v>3903</c:v>
                </c:pt>
                <c:pt idx="3">
                  <c:v>7439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>
                <a:solidFill>
                  <a:schemeClr val="tx1">
                    <a:lumMod val="65000"/>
                  </a:schemeClr>
                </a:solidFill>
              </a:defRPr>
            </a:pPr>
            <a:r>
              <a:rPr lang="en-US" dirty="0" smtClean="0"/>
              <a:t>Subscriptions</a:t>
            </a:r>
            <a:endParaRPr lang="en-US" dirty="0"/>
          </a:p>
        </c:rich>
      </c:tx>
      <c:layout>
        <c:manualLayout>
          <c:xMode val="edge"/>
          <c:yMode val="edge"/>
          <c:x val="0.27464464000823424"/>
          <c:y val="2.5000000000000001E-2"/>
        </c:manualLayout>
      </c:layout>
      <c:overlay val="0"/>
    </c:title>
    <c:autoTitleDeleted val="0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Paid Subscriptions</c:v>
                </c:pt>
              </c:strCache>
            </c:strRef>
          </c:tx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000" b="1"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Sheet1!$A$2:$A$5</c:f>
              <c:strCache>
                <c:ptCount val="4"/>
                <c:pt idx="0">
                  <c:v>English</c:v>
                </c:pt>
                <c:pt idx="1">
                  <c:v>French</c:v>
                </c:pt>
                <c:pt idx="2">
                  <c:v>Portuguese</c:v>
                </c:pt>
                <c:pt idx="3">
                  <c:v>Spanish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12000</c:v>
                </c:pt>
                <c:pt idx="1">
                  <c:v>1500</c:v>
                </c:pt>
                <c:pt idx="2">
                  <c:v>7000</c:v>
                </c:pt>
                <c:pt idx="3">
                  <c:v>16000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527FA3C-69AC-4F14-ADC3-C5A62EE4D499}" type="doc">
      <dgm:prSet loTypeId="urn:microsoft.com/office/officeart/2005/8/layout/radial6" loCatId="cycle" qsTypeId="urn:microsoft.com/office/officeart/2005/8/quickstyle/3d1" qsCatId="3D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6295B900-1BF7-4454-A616-33432BC9E119}">
      <dgm:prSet phldrT="[Text]" custT="1"/>
      <dgm:spPr/>
      <dgm:t>
        <a:bodyPr lIns="0" tIns="0" rIns="0" bIns="0"/>
        <a:lstStyle/>
        <a:p>
          <a:r>
            <a:rPr lang="en-US" sz="2000" b="1" dirty="0" smtClean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alibri" pitchFamily="34" charset="0"/>
            </a:rPr>
            <a:t>Priorities</a:t>
          </a:r>
          <a:endParaRPr lang="en-US" sz="2000" b="1" dirty="0"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latin typeface="Calibri" pitchFamily="34" charset="0"/>
          </a:endParaRPr>
        </a:p>
      </dgm:t>
    </dgm:pt>
    <dgm:pt modelId="{C259FCB9-36C6-4812-B0F7-1A247CC44874}" type="parTrans" cxnId="{D1BE0111-2DF5-426D-B240-AD762CBAA4A0}">
      <dgm:prSet/>
      <dgm:spPr/>
      <dgm:t>
        <a:bodyPr/>
        <a:lstStyle/>
        <a:p>
          <a:endParaRPr lang="en-US" sz="2000" b="1">
            <a:latin typeface="Calibri" pitchFamily="34" charset="0"/>
          </a:endParaRPr>
        </a:p>
      </dgm:t>
    </dgm:pt>
    <dgm:pt modelId="{6C71DF66-0BD9-461C-AD64-FADCE83C76BA}" type="sibTrans" cxnId="{D1BE0111-2DF5-426D-B240-AD762CBAA4A0}">
      <dgm:prSet/>
      <dgm:spPr/>
      <dgm:t>
        <a:bodyPr/>
        <a:lstStyle/>
        <a:p>
          <a:endParaRPr lang="en-US" sz="2000" b="1">
            <a:latin typeface="Calibri" pitchFamily="34" charset="0"/>
          </a:endParaRPr>
        </a:p>
      </dgm:t>
    </dgm:pt>
    <dgm:pt modelId="{86A063CD-6131-4AFB-890F-58A2E50DB733}">
      <dgm:prSet phldrT="[Text]" custT="1"/>
      <dgm:spPr/>
      <dgm:t>
        <a:bodyPr lIns="0" tIns="0" rIns="0" bIns="0"/>
        <a:lstStyle/>
        <a:p>
          <a:r>
            <a:rPr lang="en-US" sz="2000" b="1" dirty="0" smtClean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alibri" pitchFamily="34" charset="0"/>
            </a:rPr>
            <a:t>Adventist Identity &amp; Mission</a:t>
          </a:r>
          <a:endParaRPr lang="en-US" sz="2000" b="1" dirty="0"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latin typeface="Calibri" pitchFamily="34" charset="0"/>
          </a:endParaRPr>
        </a:p>
      </dgm:t>
    </dgm:pt>
    <dgm:pt modelId="{77219954-7A65-49EE-859C-52C15A5E181C}" type="parTrans" cxnId="{27364664-803A-445C-98BD-A6476B83ADA6}">
      <dgm:prSet/>
      <dgm:spPr/>
      <dgm:t>
        <a:bodyPr/>
        <a:lstStyle/>
        <a:p>
          <a:endParaRPr lang="en-US" sz="2000" b="1">
            <a:latin typeface="Calibri" pitchFamily="34" charset="0"/>
          </a:endParaRPr>
        </a:p>
      </dgm:t>
    </dgm:pt>
    <dgm:pt modelId="{525D853C-307A-4FAA-8E06-338EF4F20DC7}" type="sibTrans" cxnId="{27364664-803A-445C-98BD-A6476B83ADA6}">
      <dgm:prSet/>
      <dgm:spPr/>
      <dgm:t>
        <a:bodyPr/>
        <a:lstStyle/>
        <a:p>
          <a:endParaRPr lang="en-US" sz="2000" b="1">
            <a:latin typeface="Calibri" pitchFamily="34" charset="0"/>
          </a:endParaRPr>
        </a:p>
      </dgm:t>
    </dgm:pt>
    <dgm:pt modelId="{B6AFFFAC-E425-462F-9BA4-E2470E147402}">
      <dgm:prSet phldrT="[Text]" custT="1"/>
      <dgm:spPr/>
      <dgm:t>
        <a:bodyPr lIns="0" tIns="0" rIns="0" bIns="0"/>
        <a:lstStyle/>
        <a:p>
          <a:r>
            <a:rPr lang="en-US" sz="2000" b="1" dirty="0" smtClean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alibri" pitchFamily="34" charset="0"/>
            </a:rPr>
            <a:t>Disciple </a:t>
          </a:r>
          <a:br>
            <a:rPr lang="en-US" sz="2000" b="1" dirty="0" smtClean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alibri" pitchFamily="34" charset="0"/>
            </a:rPr>
          </a:br>
          <a:r>
            <a:rPr lang="en-US" sz="2000" b="1" dirty="0" smtClean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alibri" pitchFamily="34" charset="0"/>
            </a:rPr>
            <a:t>Adventist Students</a:t>
          </a:r>
          <a:endParaRPr lang="en-US" sz="2000" b="1" dirty="0"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latin typeface="Calibri" pitchFamily="34" charset="0"/>
          </a:endParaRPr>
        </a:p>
      </dgm:t>
    </dgm:pt>
    <dgm:pt modelId="{AA33378A-FE76-4D4A-8C69-B93F4D6229A5}" type="parTrans" cxnId="{532947C6-50A5-49A4-A4FC-10141C0418EE}">
      <dgm:prSet/>
      <dgm:spPr/>
      <dgm:t>
        <a:bodyPr/>
        <a:lstStyle/>
        <a:p>
          <a:endParaRPr lang="en-US" sz="2000" b="1">
            <a:latin typeface="Calibri" pitchFamily="34" charset="0"/>
          </a:endParaRPr>
        </a:p>
      </dgm:t>
    </dgm:pt>
    <dgm:pt modelId="{79D6F9EB-AE94-4A44-B642-94711C6A9CEB}" type="sibTrans" cxnId="{532947C6-50A5-49A4-A4FC-10141C0418EE}">
      <dgm:prSet/>
      <dgm:spPr/>
      <dgm:t>
        <a:bodyPr/>
        <a:lstStyle/>
        <a:p>
          <a:endParaRPr lang="en-US" sz="2000" b="1">
            <a:latin typeface="Calibri" pitchFamily="34" charset="0"/>
          </a:endParaRPr>
        </a:p>
      </dgm:t>
    </dgm:pt>
    <dgm:pt modelId="{915F965F-90BE-4346-8915-475AB3939A9B}">
      <dgm:prSet phldrT="[Text]" custT="1"/>
      <dgm:spPr/>
      <dgm:t>
        <a:bodyPr lIns="0" tIns="0" rIns="0" bIns="0"/>
        <a:lstStyle/>
        <a:p>
          <a:r>
            <a:rPr lang="en-US" sz="2000" b="1" dirty="0" smtClean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alibri" pitchFamily="34" charset="0"/>
            </a:rPr>
            <a:t>Leader-ship</a:t>
          </a:r>
          <a:endParaRPr lang="en-US" sz="2000" b="1" dirty="0"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latin typeface="Calibri" pitchFamily="34" charset="0"/>
          </a:endParaRPr>
        </a:p>
      </dgm:t>
    </dgm:pt>
    <dgm:pt modelId="{7BAECFD9-FE6A-45D4-A4CC-7DEDBC0F0F2F}" type="parTrans" cxnId="{C92D58A4-1500-46C5-8047-2D561F8A9E5A}">
      <dgm:prSet/>
      <dgm:spPr/>
      <dgm:t>
        <a:bodyPr/>
        <a:lstStyle/>
        <a:p>
          <a:endParaRPr lang="en-US" sz="2000"/>
        </a:p>
      </dgm:t>
    </dgm:pt>
    <dgm:pt modelId="{384D739D-1B50-4875-AE95-C0081DB435A9}" type="sibTrans" cxnId="{C92D58A4-1500-46C5-8047-2D561F8A9E5A}">
      <dgm:prSet/>
      <dgm:spPr/>
      <dgm:t>
        <a:bodyPr/>
        <a:lstStyle/>
        <a:p>
          <a:endParaRPr lang="en-US" sz="2000"/>
        </a:p>
      </dgm:t>
    </dgm:pt>
    <dgm:pt modelId="{EE1BFCB2-876F-4C9B-B65F-D28EF258A466}">
      <dgm:prSet/>
      <dgm:spPr/>
      <dgm:t>
        <a:bodyPr/>
        <a:lstStyle/>
        <a:p>
          <a:endParaRPr lang="en-US"/>
        </a:p>
      </dgm:t>
    </dgm:pt>
    <dgm:pt modelId="{C491F426-786E-40CF-8E12-887FC2FBDDF1}" type="parTrans" cxnId="{936F601E-D3FE-4C7B-894F-6A6E9D6D569F}">
      <dgm:prSet/>
      <dgm:spPr/>
      <dgm:t>
        <a:bodyPr/>
        <a:lstStyle/>
        <a:p>
          <a:endParaRPr lang="en-US" sz="2000"/>
        </a:p>
      </dgm:t>
    </dgm:pt>
    <dgm:pt modelId="{5ADF5E70-FC90-4C22-AD11-3C3385CE12E8}" type="sibTrans" cxnId="{936F601E-D3FE-4C7B-894F-6A6E9D6D569F}">
      <dgm:prSet/>
      <dgm:spPr/>
      <dgm:t>
        <a:bodyPr/>
        <a:lstStyle/>
        <a:p>
          <a:endParaRPr lang="en-US" sz="2000"/>
        </a:p>
      </dgm:t>
    </dgm:pt>
    <dgm:pt modelId="{93265552-844D-4AA7-8868-26F4B1F031F4}">
      <dgm:prSet phldrT="[Text]" custT="1"/>
      <dgm:spPr/>
      <dgm:t>
        <a:bodyPr lIns="0" tIns="0" rIns="0" bIns="0"/>
        <a:lstStyle/>
        <a:p>
          <a:r>
            <a:rPr lang="en-US" sz="2000" b="1" dirty="0" smtClean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alibri" pitchFamily="34" charset="0"/>
            </a:rPr>
            <a:t>Mission-Focused Teachers</a:t>
          </a:r>
          <a:endParaRPr lang="en-US" sz="2000" b="1" dirty="0"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latin typeface="Calibri" pitchFamily="34" charset="0"/>
          </a:endParaRPr>
        </a:p>
      </dgm:t>
    </dgm:pt>
    <dgm:pt modelId="{AE4E27F9-A190-4F85-89AD-361AD145ADDC}" type="sibTrans" cxnId="{F98689C9-6F56-4F7A-9CAA-ED0A5110217D}">
      <dgm:prSet/>
      <dgm:spPr/>
      <dgm:t>
        <a:bodyPr/>
        <a:lstStyle/>
        <a:p>
          <a:endParaRPr lang="en-US" sz="2000" b="1">
            <a:latin typeface="Calibri" pitchFamily="34" charset="0"/>
          </a:endParaRPr>
        </a:p>
      </dgm:t>
    </dgm:pt>
    <dgm:pt modelId="{C10A745E-D45A-4E71-968D-DB74713A1F85}" type="parTrans" cxnId="{F98689C9-6F56-4F7A-9CAA-ED0A5110217D}">
      <dgm:prSet/>
      <dgm:spPr/>
      <dgm:t>
        <a:bodyPr/>
        <a:lstStyle/>
        <a:p>
          <a:endParaRPr lang="en-US" sz="2000" b="1">
            <a:latin typeface="Calibri" pitchFamily="34" charset="0"/>
          </a:endParaRPr>
        </a:p>
      </dgm:t>
    </dgm:pt>
    <dgm:pt modelId="{C24C7909-0CCB-4114-AD79-FD6F4E79C3DB}" type="pres">
      <dgm:prSet presAssocID="{0527FA3C-69AC-4F14-ADC3-C5A62EE4D499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53BD8523-C352-408C-9CD3-B746FFFBC751}" type="pres">
      <dgm:prSet presAssocID="{6295B900-1BF7-4454-A616-33432BC9E119}" presName="centerShape" presStyleLbl="node0" presStyleIdx="0" presStyleCnt="1" custScaleX="91661" custScaleY="91661"/>
      <dgm:spPr/>
      <dgm:t>
        <a:bodyPr/>
        <a:lstStyle/>
        <a:p>
          <a:endParaRPr lang="en-US"/>
        </a:p>
      </dgm:t>
    </dgm:pt>
    <dgm:pt modelId="{648CD656-1708-4F34-85F8-ACF8FCA64F30}" type="pres">
      <dgm:prSet presAssocID="{915F965F-90BE-4346-8915-475AB3939A9B}" presName="node" presStyleLbl="node1" presStyleIdx="0" presStyleCnt="4" custScaleX="130108" custScaleY="13010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27AD7F6-04EA-40AE-91CE-2A00704D2C26}" type="pres">
      <dgm:prSet presAssocID="{915F965F-90BE-4346-8915-475AB3939A9B}" presName="dummy" presStyleCnt="0"/>
      <dgm:spPr/>
      <dgm:t>
        <a:bodyPr/>
        <a:lstStyle/>
        <a:p>
          <a:endParaRPr lang="en-US"/>
        </a:p>
      </dgm:t>
    </dgm:pt>
    <dgm:pt modelId="{15F03052-BA8A-457D-BB49-1822C710DFDE}" type="pres">
      <dgm:prSet presAssocID="{384D739D-1B50-4875-AE95-C0081DB435A9}" presName="sibTrans" presStyleLbl="sibTrans2D1" presStyleIdx="0" presStyleCnt="4"/>
      <dgm:spPr/>
      <dgm:t>
        <a:bodyPr/>
        <a:lstStyle/>
        <a:p>
          <a:endParaRPr lang="en-US"/>
        </a:p>
      </dgm:t>
    </dgm:pt>
    <dgm:pt modelId="{078BE1D7-72BE-4492-B6B3-4FB53A50E8E8}" type="pres">
      <dgm:prSet presAssocID="{93265552-844D-4AA7-8868-26F4B1F031F4}" presName="node" presStyleLbl="node1" presStyleIdx="1" presStyleCnt="4" custScaleX="130108" custScaleY="13010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6983AC8-43B5-4CB2-8C18-C145FCB042EE}" type="pres">
      <dgm:prSet presAssocID="{93265552-844D-4AA7-8868-26F4B1F031F4}" presName="dummy" presStyleCnt="0"/>
      <dgm:spPr/>
      <dgm:t>
        <a:bodyPr/>
        <a:lstStyle/>
        <a:p>
          <a:endParaRPr lang="en-US"/>
        </a:p>
      </dgm:t>
    </dgm:pt>
    <dgm:pt modelId="{1CE328E7-B5EA-4153-A0B5-7C039B12451C}" type="pres">
      <dgm:prSet presAssocID="{AE4E27F9-A190-4F85-89AD-361AD145ADDC}" presName="sibTrans" presStyleLbl="sibTrans2D1" presStyleIdx="1" presStyleCnt="4"/>
      <dgm:spPr/>
      <dgm:t>
        <a:bodyPr/>
        <a:lstStyle/>
        <a:p>
          <a:endParaRPr lang="en-US"/>
        </a:p>
      </dgm:t>
    </dgm:pt>
    <dgm:pt modelId="{C50DDE74-1491-4A0A-AE54-1BB4C08923A5}" type="pres">
      <dgm:prSet presAssocID="{86A063CD-6131-4AFB-890F-58A2E50DB733}" presName="node" presStyleLbl="node1" presStyleIdx="2" presStyleCnt="4" custScaleX="130108" custScaleY="13010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E96142C-C4E0-4DC2-83B3-E74CE1E96A0A}" type="pres">
      <dgm:prSet presAssocID="{86A063CD-6131-4AFB-890F-58A2E50DB733}" presName="dummy" presStyleCnt="0"/>
      <dgm:spPr/>
      <dgm:t>
        <a:bodyPr/>
        <a:lstStyle/>
        <a:p>
          <a:endParaRPr lang="en-US"/>
        </a:p>
      </dgm:t>
    </dgm:pt>
    <dgm:pt modelId="{452E93CB-DB9D-4F52-9C38-C86A6E1181C1}" type="pres">
      <dgm:prSet presAssocID="{525D853C-307A-4FAA-8E06-338EF4F20DC7}" presName="sibTrans" presStyleLbl="sibTrans2D1" presStyleIdx="2" presStyleCnt="4"/>
      <dgm:spPr/>
      <dgm:t>
        <a:bodyPr/>
        <a:lstStyle/>
        <a:p>
          <a:endParaRPr lang="en-US"/>
        </a:p>
      </dgm:t>
    </dgm:pt>
    <dgm:pt modelId="{2801E606-2CA5-40E8-9D69-48CDC53FB51F}" type="pres">
      <dgm:prSet presAssocID="{B6AFFFAC-E425-462F-9BA4-E2470E147402}" presName="node" presStyleLbl="node1" presStyleIdx="3" presStyleCnt="4" custScaleX="130108" custScaleY="13010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8FC18C5-0938-4558-93C5-568CBF7ED9E5}" type="pres">
      <dgm:prSet presAssocID="{B6AFFFAC-E425-462F-9BA4-E2470E147402}" presName="dummy" presStyleCnt="0"/>
      <dgm:spPr/>
      <dgm:t>
        <a:bodyPr/>
        <a:lstStyle/>
        <a:p>
          <a:endParaRPr lang="en-US"/>
        </a:p>
      </dgm:t>
    </dgm:pt>
    <dgm:pt modelId="{156264E6-B7D5-432B-BEAD-CA87E4617B93}" type="pres">
      <dgm:prSet presAssocID="{79D6F9EB-AE94-4A44-B642-94711C6A9CEB}" presName="sibTrans" presStyleLbl="sibTrans2D1" presStyleIdx="3" presStyleCnt="4"/>
      <dgm:spPr/>
      <dgm:t>
        <a:bodyPr/>
        <a:lstStyle/>
        <a:p>
          <a:endParaRPr lang="en-US"/>
        </a:p>
      </dgm:t>
    </dgm:pt>
  </dgm:ptLst>
  <dgm:cxnLst>
    <dgm:cxn modelId="{8A389C4A-DBF0-42DA-8164-D93021EBC75B}" type="presOf" srcId="{0527FA3C-69AC-4F14-ADC3-C5A62EE4D499}" destId="{C24C7909-0CCB-4114-AD79-FD6F4E79C3DB}" srcOrd="0" destOrd="0" presId="urn:microsoft.com/office/officeart/2005/8/layout/radial6"/>
    <dgm:cxn modelId="{AA2A8CE4-D240-41C5-9128-66912BFA6968}" type="presOf" srcId="{384D739D-1B50-4875-AE95-C0081DB435A9}" destId="{15F03052-BA8A-457D-BB49-1822C710DFDE}" srcOrd="0" destOrd="0" presId="urn:microsoft.com/office/officeart/2005/8/layout/radial6"/>
    <dgm:cxn modelId="{370EB91B-3AC2-46B0-B63A-825943F354B2}" type="presOf" srcId="{525D853C-307A-4FAA-8E06-338EF4F20DC7}" destId="{452E93CB-DB9D-4F52-9C38-C86A6E1181C1}" srcOrd="0" destOrd="0" presId="urn:microsoft.com/office/officeart/2005/8/layout/radial6"/>
    <dgm:cxn modelId="{9604EF21-8AF3-4B44-A165-5A9F671749BB}" type="presOf" srcId="{AE4E27F9-A190-4F85-89AD-361AD145ADDC}" destId="{1CE328E7-B5EA-4153-A0B5-7C039B12451C}" srcOrd="0" destOrd="0" presId="urn:microsoft.com/office/officeart/2005/8/layout/radial6"/>
    <dgm:cxn modelId="{D1BE0111-2DF5-426D-B240-AD762CBAA4A0}" srcId="{0527FA3C-69AC-4F14-ADC3-C5A62EE4D499}" destId="{6295B900-1BF7-4454-A616-33432BC9E119}" srcOrd="0" destOrd="0" parTransId="{C259FCB9-36C6-4812-B0F7-1A247CC44874}" sibTransId="{6C71DF66-0BD9-461C-AD64-FADCE83C76BA}"/>
    <dgm:cxn modelId="{936F601E-D3FE-4C7B-894F-6A6E9D6D569F}" srcId="{0527FA3C-69AC-4F14-ADC3-C5A62EE4D499}" destId="{EE1BFCB2-876F-4C9B-B65F-D28EF258A466}" srcOrd="1" destOrd="0" parTransId="{C491F426-786E-40CF-8E12-887FC2FBDDF1}" sibTransId="{5ADF5E70-FC90-4C22-AD11-3C3385CE12E8}"/>
    <dgm:cxn modelId="{35583BCB-7AC5-4F28-B1EE-7F987861831E}" type="presOf" srcId="{B6AFFFAC-E425-462F-9BA4-E2470E147402}" destId="{2801E606-2CA5-40E8-9D69-48CDC53FB51F}" srcOrd="0" destOrd="0" presId="urn:microsoft.com/office/officeart/2005/8/layout/radial6"/>
    <dgm:cxn modelId="{F98689C9-6F56-4F7A-9CAA-ED0A5110217D}" srcId="{6295B900-1BF7-4454-A616-33432BC9E119}" destId="{93265552-844D-4AA7-8868-26F4B1F031F4}" srcOrd="1" destOrd="0" parTransId="{C10A745E-D45A-4E71-968D-DB74713A1F85}" sibTransId="{AE4E27F9-A190-4F85-89AD-361AD145ADDC}"/>
    <dgm:cxn modelId="{C92D58A4-1500-46C5-8047-2D561F8A9E5A}" srcId="{6295B900-1BF7-4454-A616-33432BC9E119}" destId="{915F965F-90BE-4346-8915-475AB3939A9B}" srcOrd="0" destOrd="0" parTransId="{7BAECFD9-FE6A-45D4-A4CC-7DEDBC0F0F2F}" sibTransId="{384D739D-1B50-4875-AE95-C0081DB435A9}"/>
    <dgm:cxn modelId="{D040D407-378B-4109-B4EE-988BC3F61187}" type="presOf" srcId="{93265552-844D-4AA7-8868-26F4B1F031F4}" destId="{078BE1D7-72BE-4492-B6B3-4FB53A50E8E8}" srcOrd="0" destOrd="0" presId="urn:microsoft.com/office/officeart/2005/8/layout/radial6"/>
    <dgm:cxn modelId="{532947C6-50A5-49A4-A4FC-10141C0418EE}" srcId="{6295B900-1BF7-4454-A616-33432BC9E119}" destId="{B6AFFFAC-E425-462F-9BA4-E2470E147402}" srcOrd="3" destOrd="0" parTransId="{AA33378A-FE76-4D4A-8C69-B93F4D6229A5}" sibTransId="{79D6F9EB-AE94-4A44-B642-94711C6A9CEB}"/>
    <dgm:cxn modelId="{63D894D8-A8DC-46F0-80F8-8D20E13458F6}" type="presOf" srcId="{79D6F9EB-AE94-4A44-B642-94711C6A9CEB}" destId="{156264E6-B7D5-432B-BEAD-CA87E4617B93}" srcOrd="0" destOrd="0" presId="urn:microsoft.com/office/officeart/2005/8/layout/radial6"/>
    <dgm:cxn modelId="{27364664-803A-445C-98BD-A6476B83ADA6}" srcId="{6295B900-1BF7-4454-A616-33432BC9E119}" destId="{86A063CD-6131-4AFB-890F-58A2E50DB733}" srcOrd="2" destOrd="0" parTransId="{77219954-7A65-49EE-859C-52C15A5E181C}" sibTransId="{525D853C-307A-4FAA-8E06-338EF4F20DC7}"/>
    <dgm:cxn modelId="{CBC164BA-D78F-4F5F-99AE-F143B22990B8}" type="presOf" srcId="{86A063CD-6131-4AFB-890F-58A2E50DB733}" destId="{C50DDE74-1491-4A0A-AE54-1BB4C08923A5}" srcOrd="0" destOrd="0" presId="urn:microsoft.com/office/officeart/2005/8/layout/radial6"/>
    <dgm:cxn modelId="{81DC59C4-031A-4DF1-B359-B453F25CF27C}" type="presOf" srcId="{915F965F-90BE-4346-8915-475AB3939A9B}" destId="{648CD656-1708-4F34-85F8-ACF8FCA64F30}" srcOrd="0" destOrd="0" presId="urn:microsoft.com/office/officeart/2005/8/layout/radial6"/>
    <dgm:cxn modelId="{5C2B5350-E540-4A0A-9108-89CB0AD17AFB}" type="presOf" srcId="{6295B900-1BF7-4454-A616-33432BC9E119}" destId="{53BD8523-C352-408C-9CD3-B746FFFBC751}" srcOrd="0" destOrd="0" presId="urn:microsoft.com/office/officeart/2005/8/layout/radial6"/>
    <dgm:cxn modelId="{3171855C-9AFA-4454-BC23-0A9140F27D7D}" type="presParOf" srcId="{C24C7909-0CCB-4114-AD79-FD6F4E79C3DB}" destId="{53BD8523-C352-408C-9CD3-B746FFFBC751}" srcOrd="0" destOrd="0" presId="urn:microsoft.com/office/officeart/2005/8/layout/radial6"/>
    <dgm:cxn modelId="{1A9CEDDE-9AC5-43BF-8936-874209F44041}" type="presParOf" srcId="{C24C7909-0CCB-4114-AD79-FD6F4E79C3DB}" destId="{648CD656-1708-4F34-85F8-ACF8FCA64F30}" srcOrd="1" destOrd="0" presId="urn:microsoft.com/office/officeart/2005/8/layout/radial6"/>
    <dgm:cxn modelId="{4C369974-4916-495F-9849-0E8D6AA24ADF}" type="presParOf" srcId="{C24C7909-0CCB-4114-AD79-FD6F4E79C3DB}" destId="{327AD7F6-04EA-40AE-91CE-2A00704D2C26}" srcOrd="2" destOrd="0" presId="urn:microsoft.com/office/officeart/2005/8/layout/radial6"/>
    <dgm:cxn modelId="{16D84DD8-C23C-43E8-A6AD-F22F587C178A}" type="presParOf" srcId="{C24C7909-0CCB-4114-AD79-FD6F4E79C3DB}" destId="{15F03052-BA8A-457D-BB49-1822C710DFDE}" srcOrd="3" destOrd="0" presId="urn:microsoft.com/office/officeart/2005/8/layout/radial6"/>
    <dgm:cxn modelId="{86C3AC16-D76D-4308-86F0-B02CB6046CA7}" type="presParOf" srcId="{C24C7909-0CCB-4114-AD79-FD6F4E79C3DB}" destId="{078BE1D7-72BE-4492-B6B3-4FB53A50E8E8}" srcOrd="4" destOrd="0" presId="urn:microsoft.com/office/officeart/2005/8/layout/radial6"/>
    <dgm:cxn modelId="{89CAD3DF-453B-470E-88DD-EB3549D467D9}" type="presParOf" srcId="{C24C7909-0CCB-4114-AD79-FD6F4E79C3DB}" destId="{86983AC8-43B5-4CB2-8C18-C145FCB042EE}" srcOrd="5" destOrd="0" presId="urn:microsoft.com/office/officeart/2005/8/layout/radial6"/>
    <dgm:cxn modelId="{9E8A32C3-D5C1-4D0C-B16B-F42A1A1EF0D4}" type="presParOf" srcId="{C24C7909-0CCB-4114-AD79-FD6F4E79C3DB}" destId="{1CE328E7-B5EA-4153-A0B5-7C039B12451C}" srcOrd="6" destOrd="0" presId="urn:microsoft.com/office/officeart/2005/8/layout/radial6"/>
    <dgm:cxn modelId="{E6130E0E-B739-45C6-95F1-B9B74CF27CEA}" type="presParOf" srcId="{C24C7909-0CCB-4114-AD79-FD6F4E79C3DB}" destId="{C50DDE74-1491-4A0A-AE54-1BB4C08923A5}" srcOrd="7" destOrd="0" presId="urn:microsoft.com/office/officeart/2005/8/layout/radial6"/>
    <dgm:cxn modelId="{B280967B-41D4-4E46-AF9F-637FD814A2D8}" type="presParOf" srcId="{C24C7909-0CCB-4114-AD79-FD6F4E79C3DB}" destId="{3E96142C-C4E0-4DC2-83B3-E74CE1E96A0A}" srcOrd="8" destOrd="0" presId="urn:microsoft.com/office/officeart/2005/8/layout/radial6"/>
    <dgm:cxn modelId="{2FC53DBF-F446-4F96-83C4-4731FAF65CAA}" type="presParOf" srcId="{C24C7909-0CCB-4114-AD79-FD6F4E79C3DB}" destId="{452E93CB-DB9D-4F52-9C38-C86A6E1181C1}" srcOrd="9" destOrd="0" presId="urn:microsoft.com/office/officeart/2005/8/layout/radial6"/>
    <dgm:cxn modelId="{7F133F80-4A0E-4FDE-A10E-303CCABAB863}" type="presParOf" srcId="{C24C7909-0CCB-4114-AD79-FD6F4E79C3DB}" destId="{2801E606-2CA5-40E8-9D69-48CDC53FB51F}" srcOrd="10" destOrd="0" presId="urn:microsoft.com/office/officeart/2005/8/layout/radial6"/>
    <dgm:cxn modelId="{8088DB22-63D9-476D-A782-C182825C3489}" type="presParOf" srcId="{C24C7909-0CCB-4114-AD79-FD6F4E79C3DB}" destId="{A8FC18C5-0938-4558-93C5-568CBF7ED9E5}" srcOrd="11" destOrd="0" presId="urn:microsoft.com/office/officeart/2005/8/layout/radial6"/>
    <dgm:cxn modelId="{1424EA75-4826-46DC-99EC-91E57DB729A6}" type="presParOf" srcId="{C24C7909-0CCB-4114-AD79-FD6F4E79C3DB}" destId="{156264E6-B7D5-432B-BEAD-CA87E4617B93}" srcOrd="12" destOrd="0" presId="urn:microsoft.com/office/officeart/2005/8/layout/radial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56264E6-B7D5-432B-BEAD-CA87E4617B93}">
      <dsp:nvSpPr>
        <dsp:cNvPr id="0" name=""/>
        <dsp:cNvSpPr/>
      </dsp:nvSpPr>
      <dsp:spPr>
        <a:xfrm>
          <a:off x="2091036" y="536080"/>
          <a:ext cx="3576038" cy="3576038"/>
        </a:xfrm>
        <a:prstGeom prst="blockArc">
          <a:avLst>
            <a:gd name="adj1" fmla="val 10800000"/>
            <a:gd name="adj2" fmla="val 16200000"/>
            <a:gd name="adj3" fmla="val 464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48000"/>
                <a:satMod val="138000"/>
              </a:schemeClr>
            </a:gs>
            <a:gs pos="25000">
              <a:schemeClr val="accent5">
                <a:hueOff val="0"/>
                <a:satOff val="0"/>
                <a:lumOff val="0"/>
                <a:alphaOff val="0"/>
                <a:tint val="85000"/>
              </a:schemeClr>
            </a:gs>
            <a:gs pos="40000">
              <a:schemeClr val="accent5">
                <a:hueOff val="0"/>
                <a:satOff val="0"/>
                <a:lumOff val="0"/>
                <a:alphaOff val="0"/>
                <a:tint val="92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tint val="93000"/>
              </a:schemeClr>
            </a:gs>
            <a:gs pos="60000">
              <a:schemeClr val="accent5">
                <a:hueOff val="0"/>
                <a:satOff val="0"/>
                <a:lumOff val="0"/>
                <a:alphaOff val="0"/>
                <a:tint val="92000"/>
              </a:schemeClr>
            </a:gs>
            <a:gs pos="75000">
              <a:schemeClr val="accent5">
                <a:hueOff val="0"/>
                <a:satOff val="0"/>
                <a:lumOff val="0"/>
                <a:alphaOff val="0"/>
                <a:tint val="83000"/>
                <a:satMod val="108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48000"/>
                <a:satMod val="150000"/>
              </a:schemeClr>
            </a:gs>
          </a:gsLst>
          <a:lin ang="5400000" scaled="0"/>
        </a:gradFill>
        <a:ln>
          <a:noFill/>
        </a:ln>
        <a:effectLst>
          <a:glow rad="63500">
            <a:schemeClr val="accent5">
              <a:hueOff val="0"/>
              <a:satOff val="0"/>
              <a:lumOff val="0"/>
              <a:alphaOff val="0"/>
              <a:alpha val="45000"/>
              <a:satMod val="120000"/>
            </a:schemeClr>
          </a:glo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52E93CB-DB9D-4F52-9C38-C86A6E1181C1}">
      <dsp:nvSpPr>
        <dsp:cNvPr id="0" name=""/>
        <dsp:cNvSpPr/>
      </dsp:nvSpPr>
      <dsp:spPr>
        <a:xfrm>
          <a:off x="2091036" y="536080"/>
          <a:ext cx="3576038" cy="3576038"/>
        </a:xfrm>
        <a:prstGeom prst="blockArc">
          <a:avLst>
            <a:gd name="adj1" fmla="val 5400000"/>
            <a:gd name="adj2" fmla="val 10800000"/>
            <a:gd name="adj3" fmla="val 464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48000"/>
                <a:satMod val="138000"/>
              </a:schemeClr>
            </a:gs>
            <a:gs pos="25000">
              <a:schemeClr val="accent4">
                <a:hueOff val="0"/>
                <a:satOff val="0"/>
                <a:lumOff val="0"/>
                <a:alphaOff val="0"/>
                <a:tint val="85000"/>
              </a:schemeClr>
            </a:gs>
            <a:gs pos="40000">
              <a:schemeClr val="accent4">
                <a:hueOff val="0"/>
                <a:satOff val="0"/>
                <a:lumOff val="0"/>
                <a:alphaOff val="0"/>
                <a:tint val="92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tint val="93000"/>
              </a:schemeClr>
            </a:gs>
            <a:gs pos="60000">
              <a:schemeClr val="accent4">
                <a:hueOff val="0"/>
                <a:satOff val="0"/>
                <a:lumOff val="0"/>
                <a:alphaOff val="0"/>
                <a:tint val="92000"/>
              </a:schemeClr>
            </a:gs>
            <a:gs pos="75000">
              <a:schemeClr val="accent4">
                <a:hueOff val="0"/>
                <a:satOff val="0"/>
                <a:lumOff val="0"/>
                <a:alphaOff val="0"/>
                <a:tint val="83000"/>
                <a:satMod val="108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48000"/>
                <a:satMod val="150000"/>
              </a:schemeClr>
            </a:gs>
          </a:gsLst>
          <a:lin ang="5400000" scaled="0"/>
        </a:gradFill>
        <a:ln>
          <a:noFill/>
        </a:ln>
        <a:effectLst>
          <a:glow rad="63500">
            <a:schemeClr val="accent4">
              <a:hueOff val="0"/>
              <a:satOff val="0"/>
              <a:lumOff val="0"/>
              <a:alphaOff val="0"/>
              <a:alpha val="45000"/>
              <a:satMod val="120000"/>
            </a:schemeClr>
          </a:glo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CE328E7-B5EA-4153-A0B5-7C039B12451C}">
      <dsp:nvSpPr>
        <dsp:cNvPr id="0" name=""/>
        <dsp:cNvSpPr/>
      </dsp:nvSpPr>
      <dsp:spPr>
        <a:xfrm>
          <a:off x="2091036" y="536080"/>
          <a:ext cx="3576038" cy="3576038"/>
        </a:xfrm>
        <a:prstGeom prst="blockArc">
          <a:avLst>
            <a:gd name="adj1" fmla="val 0"/>
            <a:gd name="adj2" fmla="val 5400000"/>
            <a:gd name="adj3" fmla="val 464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48000"/>
                <a:satMod val="138000"/>
              </a:schemeClr>
            </a:gs>
            <a:gs pos="25000">
              <a:schemeClr val="accent3">
                <a:hueOff val="0"/>
                <a:satOff val="0"/>
                <a:lumOff val="0"/>
                <a:alphaOff val="0"/>
                <a:tint val="85000"/>
              </a:schemeClr>
            </a:gs>
            <a:gs pos="40000">
              <a:schemeClr val="accent3">
                <a:hueOff val="0"/>
                <a:satOff val="0"/>
                <a:lumOff val="0"/>
                <a:alphaOff val="0"/>
                <a:tint val="92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tint val="93000"/>
              </a:schemeClr>
            </a:gs>
            <a:gs pos="60000">
              <a:schemeClr val="accent3">
                <a:hueOff val="0"/>
                <a:satOff val="0"/>
                <a:lumOff val="0"/>
                <a:alphaOff val="0"/>
                <a:tint val="92000"/>
              </a:schemeClr>
            </a:gs>
            <a:gs pos="75000">
              <a:schemeClr val="accent3">
                <a:hueOff val="0"/>
                <a:satOff val="0"/>
                <a:lumOff val="0"/>
                <a:alphaOff val="0"/>
                <a:tint val="83000"/>
                <a:satMod val="108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48000"/>
                <a:satMod val="150000"/>
              </a:schemeClr>
            </a:gs>
          </a:gsLst>
          <a:lin ang="5400000" scaled="0"/>
        </a:gradFill>
        <a:ln>
          <a:noFill/>
        </a:ln>
        <a:effectLst>
          <a:glow rad="63500">
            <a:schemeClr val="accent3">
              <a:hueOff val="0"/>
              <a:satOff val="0"/>
              <a:lumOff val="0"/>
              <a:alphaOff val="0"/>
              <a:alpha val="45000"/>
              <a:satMod val="120000"/>
            </a:schemeClr>
          </a:glo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5F03052-BA8A-457D-BB49-1822C710DFDE}">
      <dsp:nvSpPr>
        <dsp:cNvPr id="0" name=""/>
        <dsp:cNvSpPr/>
      </dsp:nvSpPr>
      <dsp:spPr>
        <a:xfrm>
          <a:off x="2091036" y="536080"/>
          <a:ext cx="3576038" cy="3576038"/>
        </a:xfrm>
        <a:prstGeom prst="blockArc">
          <a:avLst>
            <a:gd name="adj1" fmla="val 16200000"/>
            <a:gd name="adj2" fmla="val 0"/>
            <a:gd name="adj3" fmla="val 464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48000"/>
                <a:satMod val="138000"/>
              </a:schemeClr>
            </a:gs>
            <a:gs pos="25000">
              <a:schemeClr val="accent2">
                <a:hueOff val="0"/>
                <a:satOff val="0"/>
                <a:lumOff val="0"/>
                <a:alphaOff val="0"/>
                <a:tint val="85000"/>
              </a:schemeClr>
            </a:gs>
            <a:gs pos="40000">
              <a:schemeClr val="accent2">
                <a:hueOff val="0"/>
                <a:satOff val="0"/>
                <a:lumOff val="0"/>
                <a:alphaOff val="0"/>
                <a:tint val="92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tint val="93000"/>
              </a:schemeClr>
            </a:gs>
            <a:gs pos="60000">
              <a:schemeClr val="accent2">
                <a:hueOff val="0"/>
                <a:satOff val="0"/>
                <a:lumOff val="0"/>
                <a:alphaOff val="0"/>
                <a:tint val="92000"/>
              </a:schemeClr>
            </a:gs>
            <a:gs pos="75000">
              <a:schemeClr val="accent2">
                <a:hueOff val="0"/>
                <a:satOff val="0"/>
                <a:lumOff val="0"/>
                <a:alphaOff val="0"/>
                <a:tint val="83000"/>
                <a:satMod val="108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48000"/>
                <a:satMod val="150000"/>
              </a:schemeClr>
            </a:gs>
          </a:gsLst>
          <a:lin ang="5400000" scaled="0"/>
        </a:gradFill>
        <a:ln>
          <a:noFill/>
        </a:ln>
        <a:effectLst>
          <a:glow rad="63500">
            <a:schemeClr val="accent2">
              <a:hueOff val="0"/>
              <a:satOff val="0"/>
              <a:lumOff val="0"/>
              <a:alphaOff val="0"/>
              <a:alpha val="45000"/>
              <a:satMod val="120000"/>
            </a:schemeClr>
          </a:glo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3BD8523-C352-408C-9CD3-B746FFFBC751}">
      <dsp:nvSpPr>
        <dsp:cNvPr id="0" name=""/>
        <dsp:cNvSpPr/>
      </dsp:nvSpPr>
      <dsp:spPr>
        <a:xfrm>
          <a:off x="3124710" y="1569754"/>
          <a:ext cx="1508691" cy="1508691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48000"/>
                <a:satMod val="138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85000"/>
              </a:schemeClr>
            </a:gs>
            <a:gs pos="40000">
              <a:schemeClr val="accent1">
                <a:hueOff val="0"/>
                <a:satOff val="0"/>
                <a:lumOff val="0"/>
                <a:alphaOff val="0"/>
                <a:tint val="92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3000"/>
              </a:schemeClr>
            </a:gs>
            <a:gs pos="60000">
              <a:schemeClr val="accent1">
                <a:hueOff val="0"/>
                <a:satOff val="0"/>
                <a:lumOff val="0"/>
                <a:alphaOff val="0"/>
                <a:tint val="92000"/>
              </a:schemeClr>
            </a:gs>
            <a:gs pos="75000">
              <a:schemeClr val="accent1">
                <a:hueOff val="0"/>
                <a:satOff val="0"/>
                <a:lumOff val="0"/>
                <a:alphaOff val="0"/>
                <a:tint val="83000"/>
                <a:satMod val="108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48000"/>
                <a:satMod val="150000"/>
              </a:schemeClr>
            </a:gs>
          </a:gsLst>
          <a:lin ang="5400000" scaled="0"/>
        </a:gradFill>
        <a:ln>
          <a:noFill/>
        </a:ln>
        <a:effectLst>
          <a:glow rad="63500">
            <a:schemeClr val="accent1">
              <a:hueOff val="0"/>
              <a:satOff val="0"/>
              <a:lumOff val="0"/>
              <a:alphaOff val="0"/>
              <a:alpha val="45000"/>
              <a:satMod val="120000"/>
            </a:schemeClr>
          </a:glo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 smtClean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alibri" pitchFamily="34" charset="0"/>
            </a:rPr>
            <a:t>Priorities</a:t>
          </a:r>
          <a:endParaRPr lang="en-US" sz="2000" b="1" kern="1200" dirty="0"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latin typeface="Calibri" pitchFamily="34" charset="0"/>
          </a:endParaRPr>
        </a:p>
      </dsp:txBody>
      <dsp:txXfrm>
        <a:off x="3345653" y="1790697"/>
        <a:ext cx="1066805" cy="1066805"/>
      </dsp:txXfrm>
    </dsp:sp>
    <dsp:sp modelId="{648CD656-1708-4F34-85F8-ACF8FCA64F30}">
      <dsp:nvSpPr>
        <dsp:cNvPr id="0" name=""/>
        <dsp:cNvSpPr/>
      </dsp:nvSpPr>
      <dsp:spPr>
        <a:xfrm>
          <a:off x="3129527" y="-171969"/>
          <a:ext cx="1499056" cy="1499056"/>
        </a:xfrm>
        <a:prstGeom prst="ellips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48000"/>
                <a:satMod val="138000"/>
              </a:schemeClr>
            </a:gs>
            <a:gs pos="25000">
              <a:schemeClr val="accent2">
                <a:hueOff val="0"/>
                <a:satOff val="0"/>
                <a:lumOff val="0"/>
                <a:alphaOff val="0"/>
                <a:tint val="85000"/>
              </a:schemeClr>
            </a:gs>
            <a:gs pos="40000">
              <a:schemeClr val="accent2">
                <a:hueOff val="0"/>
                <a:satOff val="0"/>
                <a:lumOff val="0"/>
                <a:alphaOff val="0"/>
                <a:tint val="92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tint val="93000"/>
              </a:schemeClr>
            </a:gs>
            <a:gs pos="60000">
              <a:schemeClr val="accent2">
                <a:hueOff val="0"/>
                <a:satOff val="0"/>
                <a:lumOff val="0"/>
                <a:alphaOff val="0"/>
                <a:tint val="92000"/>
              </a:schemeClr>
            </a:gs>
            <a:gs pos="75000">
              <a:schemeClr val="accent2">
                <a:hueOff val="0"/>
                <a:satOff val="0"/>
                <a:lumOff val="0"/>
                <a:alphaOff val="0"/>
                <a:tint val="83000"/>
                <a:satMod val="108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48000"/>
                <a:satMod val="150000"/>
              </a:schemeClr>
            </a:gs>
          </a:gsLst>
          <a:lin ang="5400000" scaled="0"/>
        </a:gradFill>
        <a:ln>
          <a:noFill/>
        </a:ln>
        <a:effectLst>
          <a:glow rad="63500">
            <a:schemeClr val="accent2">
              <a:hueOff val="0"/>
              <a:satOff val="0"/>
              <a:lumOff val="0"/>
              <a:alphaOff val="0"/>
              <a:alpha val="45000"/>
              <a:satMod val="120000"/>
            </a:schemeClr>
          </a:glo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 smtClean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alibri" pitchFamily="34" charset="0"/>
            </a:rPr>
            <a:t>Leader-ship</a:t>
          </a:r>
          <a:endParaRPr lang="en-US" sz="2000" b="1" kern="1200" dirty="0"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latin typeface="Calibri" pitchFamily="34" charset="0"/>
          </a:endParaRPr>
        </a:p>
      </dsp:txBody>
      <dsp:txXfrm>
        <a:off x="3349059" y="47563"/>
        <a:ext cx="1059992" cy="1059992"/>
      </dsp:txXfrm>
    </dsp:sp>
    <dsp:sp modelId="{078BE1D7-72BE-4492-B6B3-4FB53A50E8E8}">
      <dsp:nvSpPr>
        <dsp:cNvPr id="0" name=""/>
        <dsp:cNvSpPr/>
      </dsp:nvSpPr>
      <dsp:spPr>
        <a:xfrm>
          <a:off x="4876069" y="1574571"/>
          <a:ext cx="1499056" cy="1499056"/>
        </a:xfrm>
        <a:prstGeom prst="ellips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48000"/>
                <a:satMod val="138000"/>
              </a:schemeClr>
            </a:gs>
            <a:gs pos="25000">
              <a:schemeClr val="accent3">
                <a:hueOff val="0"/>
                <a:satOff val="0"/>
                <a:lumOff val="0"/>
                <a:alphaOff val="0"/>
                <a:tint val="85000"/>
              </a:schemeClr>
            </a:gs>
            <a:gs pos="40000">
              <a:schemeClr val="accent3">
                <a:hueOff val="0"/>
                <a:satOff val="0"/>
                <a:lumOff val="0"/>
                <a:alphaOff val="0"/>
                <a:tint val="92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tint val="93000"/>
              </a:schemeClr>
            </a:gs>
            <a:gs pos="60000">
              <a:schemeClr val="accent3">
                <a:hueOff val="0"/>
                <a:satOff val="0"/>
                <a:lumOff val="0"/>
                <a:alphaOff val="0"/>
                <a:tint val="92000"/>
              </a:schemeClr>
            </a:gs>
            <a:gs pos="75000">
              <a:schemeClr val="accent3">
                <a:hueOff val="0"/>
                <a:satOff val="0"/>
                <a:lumOff val="0"/>
                <a:alphaOff val="0"/>
                <a:tint val="83000"/>
                <a:satMod val="108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48000"/>
                <a:satMod val="150000"/>
              </a:schemeClr>
            </a:gs>
          </a:gsLst>
          <a:lin ang="5400000" scaled="0"/>
        </a:gradFill>
        <a:ln>
          <a:noFill/>
        </a:ln>
        <a:effectLst>
          <a:glow rad="63500">
            <a:schemeClr val="accent3">
              <a:hueOff val="0"/>
              <a:satOff val="0"/>
              <a:lumOff val="0"/>
              <a:alphaOff val="0"/>
              <a:alpha val="45000"/>
              <a:satMod val="120000"/>
            </a:schemeClr>
          </a:glo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 smtClean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alibri" pitchFamily="34" charset="0"/>
            </a:rPr>
            <a:t>Mission-Focused Teachers</a:t>
          </a:r>
          <a:endParaRPr lang="en-US" sz="2000" b="1" kern="1200" dirty="0"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latin typeface="Calibri" pitchFamily="34" charset="0"/>
          </a:endParaRPr>
        </a:p>
      </dsp:txBody>
      <dsp:txXfrm>
        <a:off x="5095601" y="1794103"/>
        <a:ext cx="1059992" cy="1059992"/>
      </dsp:txXfrm>
    </dsp:sp>
    <dsp:sp modelId="{C50DDE74-1491-4A0A-AE54-1BB4C08923A5}">
      <dsp:nvSpPr>
        <dsp:cNvPr id="0" name=""/>
        <dsp:cNvSpPr/>
      </dsp:nvSpPr>
      <dsp:spPr>
        <a:xfrm>
          <a:off x="3129527" y="3321113"/>
          <a:ext cx="1499056" cy="1499056"/>
        </a:xfrm>
        <a:prstGeom prst="ellipse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48000"/>
                <a:satMod val="138000"/>
              </a:schemeClr>
            </a:gs>
            <a:gs pos="25000">
              <a:schemeClr val="accent4">
                <a:hueOff val="0"/>
                <a:satOff val="0"/>
                <a:lumOff val="0"/>
                <a:alphaOff val="0"/>
                <a:tint val="85000"/>
              </a:schemeClr>
            </a:gs>
            <a:gs pos="40000">
              <a:schemeClr val="accent4">
                <a:hueOff val="0"/>
                <a:satOff val="0"/>
                <a:lumOff val="0"/>
                <a:alphaOff val="0"/>
                <a:tint val="92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tint val="93000"/>
              </a:schemeClr>
            </a:gs>
            <a:gs pos="60000">
              <a:schemeClr val="accent4">
                <a:hueOff val="0"/>
                <a:satOff val="0"/>
                <a:lumOff val="0"/>
                <a:alphaOff val="0"/>
                <a:tint val="92000"/>
              </a:schemeClr>
            </a:gs>
            <a:gs pos="75000">
              <a:schemeClr val="accent4">
                <a:hueOff val="0"/>
                <a:satOff val="0"/>
                <a:lumOff val="0"/>
                <a:alphaOff val="0"/>
                <a:tint val="83000"/>
                <a:satMod val="108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48000"/>
                <a:satMod val="150000"/>
              </a:schemeClr>
            </a:gs>
          </a:gsLst>
          <a:lin ang="5400000" scaled="0"/>
        </a:gradFill>
        <a:ln>
          <a:noFill/>
        </a:ln>
        <a:effectLst>
          <a:glow rad="63500">
            <a:schemeClr val="accent4">
              <a:hueOff val="0"/>
              <a:satOff val="0"/>
              <a:lumOff val="0"/>
              <a:alphaOff val="0"/>
              <a:alpha val="45000"/>
              <a:satMod val="120000"/>
            </a:schemeClr>
          </a:glo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 smtClean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alibri" pitchFamily="34" charset="0"/>
            </a:rPr>
            <a:t>Adventist Identity &amp; Mission</a:t>
          </a:r>
          <a:endParaRPr lang="en-US" sz="2000" b="1" kern="1200" dirty="0"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latin typeface="Calibri" pitchFamily="34" charset="0"/>
          </a:endParaRPr>
        </a:p>
      </dsp:txBody>
      <dsp:txXfrm>
        <a:off x="3349059" y="3540645"/>
        <a:ext cx="1059992" cy="1059992"/>
      </dsp:txXfrm>
    </dsp:sp>
    <dsp:sp modelId="{2801E606-2CA5-40E8-9D69-48CDC53FB51F}">
      <dsp:nvSpPr>
        <dsp:cNvPr id="0" name=""/>
        <dsp:cNvSpPr/>
      </dsp:nvSpPr>
      <dsp:spPr>
        <a:xfrm>
          <a:off x="1382986" y="1574571"/>
          <a:ext cx="1499056" cy="1499056"/>
        </a:xfrm>
        <a:prstGeom prst="ellipse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48000"/>
                <a:satMod val="138000"/>
              </a:schemeClr>
            </a:gs>
            <a:gs pos="25000">
              <a:schemeClr val="accent5">
                <a:hueOff val="0"/>
                <a:satOff val="0"/>
                <a:lumOff val="0"/>
                <a:alphaOff val="0"/>
                <a:tint val="85000"/>
              </a:schemeClr>
            </a:gs>
            <a:gs pos="40000">
              <a:schemeClr val="accent5">
                <a:hueOff val="0"/>
                <a:satOff val="0"/>
                <a:lumOff val="0"/>
                <a:alphaOff val="0"/>
                <a:tint val="92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tint val="93000"/>
              </a:schemeClr>
            </a:gs>
            <a:gs pos="60000">
              <a:schemeClr val="accent5">
                <a:hueOff val="0"/>
                <a:satOff val="0"/>
                <a:lumOff val="0"/>
                <a:alphaOff val="0"/>
                <a:tint val="92000"/>
              </a:schemeClr>
            </a:gs>
            <a:gs pos="75000">
              <a:schemeClr val="accent5">
                <a:hueOff val="0"/>
                <a:satOff val="0"/>
                <a:lumOff val="0"/>
                <a:alphaOff val="0"/>
                <a:tint val="83000"/>
                <a:satMod val="108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48000"/>
                <a:satMod val="150000"/>
              </a:schemeClr>
            </a:gs>
          </a:gsLst>
          <a:lin ang="5400000" scaled="0"/>
        </a:gradFill>
        <a:ln>
          <a:noFill/>
        </a:ln>
        <a:effectLst>
          <a:glow rad="63500">
            <a:schemeClr val="accent5">
              <a:hueOff val="0"/>
              <a:satOff val="0"/>
              <a:lumOff val="0"/>
              <a:alphaOff val="0"/>
              <a:alpha val="45000"/>
              <a:satMod val="120000"/>
            </a:schemeClr>
          </a:glo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 smtClean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alibri" pitchFamily="34" charset="0"/>
            </a:rPr>
            <a:t>Disciple </a:t>
          </a:r>
          <a:br>
            <a:rPr lang="en-US" sz="2000" b="1" kern="1200" dirty="0" smtClean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alibri" pitchFamily="34" charset="0"/>
            </a:rPr>
          </a:br>
          <a:r>
            <a:rPr lang="en-US" sz="2000" b="1" kern="1200" dirty="0" smtClean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alibri" pitchFamily="34" charset="0"/>
            </a:rPr>
            <a:t>Adventist Students</a:t>
          </a:r>
          <a:endParaRPr lang="en-US" sz="2000" b="1" kern="1200" dirty="0"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latin typeface="Calibri" pitchFamily="34" charset="0"/>
          </a:endParaRPr>
        </a:p>
      </dsp:txBody>
      <dsp:txXfrm>
        <a:off x="1602518" y="1794103"/>
        <a:ext cx="1059992" cy="105999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1920992-C840-4073-9E9A-5A1A9A1079EC}" type="datetimeFigureOut">
              <a:rPr lang="en-US" smtClean="0"/>
              <a:t>3/26/2014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EAA220E-C6BC-4C24-9890-A2C161D2B40E}" type="slidenum">
              <a:rPr lang="en-US" smtClean="0"/>
              <a:t>‹#›</a:t>
            </a:fld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0" y="-1"/>
            <a:ext cx="365760" cy="6854456"/>
          </a:xfrm>
          <a:prstGeom prst="rect">
            <a:avLst/>
          </a:prstGeom>
          <a:solidFill>
            <a:srgbClr val="FFFFFF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39" name="Rectangle 38"/>
          <p:cNvSpPr/>
          <p:nvPr/>
        </p:nvSpPr>
        <p:spPr>
          <a:xfrm>
            <a:off x="309558" y="680477"/>
            <a:ext cx="45720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0" name="Rectangle 39"/>
          <p:cNvSpPr/>
          <p:nvPr/>
        </p:nvSpPr>
        <p:spPr>
          <a:xfrm>
            <a:off x="269073" y="680477"/>
            <a:ext cx="27432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1" name="Rectangle 40"/>
          <p:cNvSpPr/>
          <p:nvPr/>
        </p:nvSpPr>
        <p:spPr>
          <a:xfrm>
            <a:off x="250020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42" name="Rectangle 41"/>
          <p:cNvSpPr/>
          <p:nvPr/>
        </p:nvSpPr>
        <p:spPr>
          <a:xfrm>
            <a:off x="221768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914400" y="4343400"/>
            <a:ext cx="7772400" cy="1975104"/>
          </a:xfrm>
        </p:spPr>
        <p:txBody>
          <a:bodyPr/>
          <a:lstStyle>
            <a:lvl1pPr marR="9144" algn="l">
              <a:defRPr sz="4000" b="1" cap="all" spc="0" baseline="0">
                <a:effectLst>
                  <a:reflection blurRad="12700" stA="34000" endA="740" endPos="53000" dir="5400000" sy="-100000" algn="bl" rotWithShape="0"/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914400" y="2834640"/>
            <a:ext cx="7772400" cy="1508760"/>
          </a:xfrm>
        </p:spPr>
        <p:txBody>
          <a:bodyPr lIns="100584" tIns="45720" anchor="b"/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56" name="Rectangle 55"/>
          <p:cNvSpPr/>
          <p:nvPr/>
        </p:nvSpPr>
        <p:spPr>
          <a:xfrm>
            <a:off x="255291" y="5047394"/>
            <a:ext cx="73152" cy="169164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65" name="Rectangle 64"/>
          <p:cNvSpPr/>
          <p:nvPr/>
        </p:nvSpPr>
        <p:spPr>
          <a:xfrm>
            <a:off x="255291" y="4796819"/>
            <a:ext cx="73152" cy="228600"/>
          </a:xfrm>
          <a:prstGeom prst="rect">
            <a:avLst/>
          </a:prstGeom>
          <a:solidFill>
            <a:schemeClr val="accent3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66" name="Rectangle 65"/>
          <p:cNvSpPr/>
          <p:nvPr/>
        </p:nvSpPr>
        <p:spPr>
          <a:xfrm>
            <a:off x="255291" y="4637685"/>
            <a:ext cx="73152" cy="137160"/>
          </a:xfrm>
          <a:prstGeom prst="rect">
            <a:avLst/>
          </a:prstGeom>
          <a:solidFill>
            <a:schemeClr val="bg2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67" name="Rectangle 66"/>
          <p:cNvSpPr/>
          <p:nvPr/>
        </p:nvSpPr>
        <p:spPr>
          <a:xfrm>
            <a:off x="255291" y="4542559"/>
            <a:ext cx="73152" cy="7315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1920992-C840-4073-9E9A-5A1A9A1079EC}" type="datetimeFigureOut">
              <a:rPr lang="en-US" smtClean="0"/>
              <a:t>3/26/2014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EAA220E-C6BC-4C24-9890-A2C161D2B40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981200" cy="5851525"/>
          </a:xfrm>
        </p:spPr>
        <p:txBody>
          <a:bodyPr vert="eaVert" anchor="ctr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58674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1920992-C840-4073-9E9A-5A1A9A1079EC}" type="datetimeFigureOut">
              <a:rPr lang="en-US" smtClean="0"/>
              <a:t>3/26/2014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EAA220E-C6BC-4C24-9890-A2C161D2B40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1920992-C840-4073-9E9A-5A1A9A1079EC}" type="datetimeFigureOut">
              <a:rPr lang="en-US" smtClean="0"/>
              <a:t>3/26/2014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EAA220E-C6BC-4C24-9890-A2C161D2B40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13"/>
          <p:cNvSpPr>
            <a:spLocks/>
          </p:cNvSpPr>
          <p:nvPr/>
        </p:nvSpPr>
        <p:spPr bwMode="auto">
          <a:xfrm>
            <a:off x="4828952" y="1073888"/>
            <a:ext cx="4322136" cy="5791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3648"/>
              </a:cxn>
              <a:cxn ang="0">
                <a:pos x="720" y="2016"/>
              </a:cxn>
              <a:cxn ang="0">
                <a:pos x="2736" y="0"/>
              </a:cxn>
              <a:cxn ang="0">
                <a:pos x="2736" y="96"/>
              </a:cxn>
              <a:cxn ang="0">
                <a:pos x="744" y="2038"/>
              </a:cxn>
              <a:cxn ang="0">
                <a:pos x="48" y="3648"/>
              </a:cxn>
              <a:cxn ang="0">
                <a:pos x="0" y="3648"/>
              </a:cxn>
            </a:cxnLst>
            <a:rect l="0" t="0" r="0" b="0"/>
            <a:pathLst>
              <a:path w="2736" h="3648">
                <a:moveTo>
                  <a:pt x="0" y="3648"/>
                </a:moveTo>
                <a:lnTo>
                  <a:pt x="720" y="2016"/>
                </a:lnTo>
                <a:lnTo>
                  <a:pt x="2736" y="672"/>
                </a:lnTo>
                <a:lnTo>
                  <a:pt x="2736" y="720"/>
                </a:lnTo>
                <a:lnTo>
                  <a:pt x="744" y="2038"/>
                </a:lnTo>
                <a:lnTo>
                  <a:pt x="48" y="3648"/>
                </a:lnTo>
                <a:lnTo>
                  <a:pt x="48" y="3648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5" name="Freeform 14"/>
          <p:cNvSpPr>
            <a:spLocks/>
          </p:cNvSpPr>
          <p:nvPr/>
        </p:nvSpPr>
        <p:spPr bwMode="auto">
          <a:xfrm>
            <a:off x="373966" y="0"/>
            <a:ext cx="5514536" cy="661533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4080"/>
              </a:cxn>
              <a:cxn ang="0">
                <a:pos x="0" y="4128"/>
              </a:cxn>
              <a:cxn ang="0">
                <a:pos x="3504" y="2640"/>
              </a:cxn>
              <a:cxn ang="0">
                <a:pos x="2880" y="0"/>
              </a:cxn>
              <a:cxn ang="0">
                <a:pos x="2832" y="0"/>
              </a:cxn>
              <a:cxn ang="0">
                <a:pos x="3465" y="2619"/>
              </a:cxn>
              <a:cxn ang="0">
                <a:pos x="0" y="4080"/>
              </a:cxn>
            </a:cxnLst>
            <a:rect l="0" t="0" r="0" b="0"/>
            <a:pathLst>
              <a:path w="3504" h="4128">
                <a:moveTo>
                  <a:pt x="0" y="4080"/>
                </a:moveTo>
                <a:lnTo>
                  <a:pt x="0" y="4128"/>
                </a:lnTo>
                <a:lnTo>
                  <a:pt x="3504" y="2640"/>
                </a:lnTo>
                <a:lnTo>
                  <a:pt x="2880" y="0"/>
                </a:lnTo>
                <a:lnTo>
                  <a:pt x="2832" y="0"/>
                </a:lnTo>
                <a:lnTo>
                  <a:pt x="3465" y="2619"/>
                </a:lnTo>
                <a:lnTo>
                  <a:pt x="0" y="4080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3" name="Freeform 12"/>
          <p:cNvSpPr>
            <a:spLocks/>
          </p:cNvSpPr>
          <p:nvPr/>
        </p:nvSpPr>
        <p:spPr bwMode="auto">
          <a:xfrm rot="5236414">
            <a:off x="4462128" y="1483600"/>
            <a:ext cx="4114800" cy="118872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6" name="Freeform 15"/>
          <p:cNvSpPr>
            <a:spLocks/>
          </p:cNvSpPr>
          <p:nvPr/>
        </p:nvSpPr>
        <p:spPr bwMode="auto">
          <a:xfrm>
            <a:off x="5943600" y="0"/>
            <a:ext cx="27432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104" y="0"/>
              </a:cxn>
              <a:cxn ang="0">
                <a:pos x="1728" y="0"/>
              </a:cxn>
              <a:cxn ang="0">
                <a:pos x="0" y="2688"/>
              </a:cxn>
              <a:cxn ang="0">
                <a:pos x="1104" y="0"/>
              </a:cxn>
            </a:cxnLst>
            <a:rect l="0" t="0" r="0" b="0"/>
            <a:pathLst>
              <a:path w="1728" h="2688">
                <a:moveTo>
                  <a:pt x="1104" y="0"/>
                </a:moveTo>
                <a:lnTo>
                  <a:pt x="1728" y="0"/>
                </a:lnTo>
                <a:lnTo>
                  <a:pt x="0" y="2688"/>
                </a:lnTo>
                <a:lnTo>
                  <a:pt x="110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7" name="Freeform 16"/>
          <p:cNvSpPr>
            <a:spLocks/>
          </p:cNvSpPr>
          <p:nvPr/>
        </p:nvSpPr>
        <p:spPr bwMode="auto">
          <a:xfrm>
            <a:off x="5943600" y="4267200"/>
            <a:ext cx="3200400" cy="11430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2016" y="240"/>
              </a:cxn>
              <a:cxn ang="0">
                <a:pos x="2016" y="720"/>
              </a:cxn>
              <a:cxn ang="0">
                <a:pos x="0" y="0"/>
              </a:cxn>
            </a:cxnLst>
            <a:rect l="0" t="0" r="0" b="0"/>
            <a:pathLst>
              <a:path w="2016" h="720">
                <a:moveTo>
                  <a:pt x="0" y="0"/>
                </a:moveTo>
                <a:lnTo>
                  <a:pt x="2016" y="240"/>
                </a:lnTo>
                <a:lnTo>
                  <a:pt x="2016" y="720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8" name="Freeform 17"/>
          <p:cNvSpPr>
            <a:spLocks/>
          </p:cNvSpPr>
          <p:nvPr/>
        </p:nvSpPr>
        <p:spPr bwMode="auto">
          <a:xfrm>
            <a:off x="5943600" y="0"/>
            <a:ext cx="13716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864" y="0"/>
              </a:cxn>
              <a:cxn ang="0">
                <a:pos x="0" y="2688"/>
              </a:cxn>
              <a:cxn ang="0">
                <a:pos x="768" y="0"/>
              </a:cxn>
              <a:cxn ang="0">
                <a:pos x="864" y="0"/>
              </a:cxn>
            </a:cxnLst>
            <a:rect l="0" t="0" r="0" b="0"/>
            <a:pathLst>
              <a:path w="864" h="2688">
                <a:moveTo>
                  <a:pt x="864" y="0"/>
                </a:moveTo>
                <a:lnTo>
                  <a:pt x="0" y="2688"/>
                </a:lnTo>
                <a:lnTo>
                  <a:pt x="768" y="0"/>
                </a:lnTo>
                <a:lnTo>
                  <a:pt x="86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9" name="Freeform 18"/>
          <p:cNvSpPr>
            <a:spLocks/>
          </p:cNvSpPr>
          <p:nvPr/>
        </p:nvSpPr>
        <p:spPr bwMode="auto">
          <a:xfrm>
            <a:off x="5948363" y="4246563"/>
            <a:ext cx="2090737" cy="2611437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71" y="1645"/>
              </a:cxn>
              <a:cxn ang="0">
                <a:pos x="1317" y="1645"/>
              </a:cxn>
              <a:cxn ang="0">
                <a:pos x="0" y="0"/>
              </a:cxn>
              <a:cxn ang="0">
                <a:pos x="1071" y="1645"/>
              </a:cxn>
            </a:cxnLst>
            <a:rect l="0" t="0" r="0" b="0"/>
            <a:pathLst>
              <a:path w="1317" h="1645">
                <a:moveTo>
                  <a:pt x="1071" y="1645"/>
                </a:moveTo>
                <a:lnTo>
                  <a:pt x="1317" y="1645"/>
                </a:lnTo>
                <a:lnTo>
                  <a:pt x="0" y="0"/>
                </a:lnTo>
                <a:lnTo>
                  <a:pt x="1071" y="1645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0" name="Freeform 19"/>
          <p:cNvSpPr>
            <a:spLocks/>
          </p:cNvSpPr>
          <p:nvPr/>
        </p:nvSpPr>
        <p:spPr bwMode="auto">
          <a:xfrm>
            <a:off x="5943600" y="4267200"/>
            <a:ext cx="16002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08" y="1632"/>
              </a:cxn>
              <a:cxn ang="0">
                <a:pos x="0" y="0"/>
              </a:cxn>
              <a:cxn ang="0">
                <a:pos x="960" y="1632"/>
              </a:cxn>
              <a:cxn ang="0">
                <a:pos x="1008" y="1632"/>
              </a:cxn>
            </a:cxnLst>
            <a:rect l="0" t="0" r="0" b="0"/>
            <a:pathLst>
              <a:path w="1008" h="1632">
                <a:moveTo>
                  <a:pt x="1008" y="1632"/>
                </a:moveTo>
                <a:lnTo>
                  <a:pt x="0" y="0"/>
                </a:lnTo>
                <a:lnTo>
                  <a:pt x="960" y="1632"/>
                </a:lnTo>
                <a:lnTo>
                  <a:pt x="1008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1" name="Freeform 20"/>
          <p:cNvSpPr>
            <a:spLocks/>
          </p:cNvSpPr>
          <p:nvPr/>
        </p:nvSpPr>
        <p:spPr bwMode="auto">
          <a:xfrm>
            <a:off x="5943600" y="1371600"/>
            <a:ext cx="3200400" cy="2895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2016" y="144"/>
              </a:cxn>
              <a:cxn ang="0">
                <a:pos x="0" y="1824"/>
              </a:cxn>
              <a:cxn ang="0">
                <a:pos x="2016" y="0"/>
              </a:cxn>
            </a:cxnLst>
            <a:rect l="0" t="0" r="0" b="0"/>
            <a:pathLst>
              <a:path w="2016" h="1824">
                <a:moveTo>
                  <a:pt x="2016" y="0"/>
                </a:moveTo>
                <a:lnTo>
                  <a:pt x="2016" y="144"/>
                </a:lnTo>
                <a:lnTo>
                  <a:pt x="0" y="1824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2" name="Freeform 21"/>
          <p:cNvSpPr>
            <a:spLocks/>
          </p:cNvSpPr>
          <p:nvPr/>
        </p:nvSpPr>
        <p:spPr bwMode="auto">
          <a:xfrm>
            <a:off x="5943600" y="1752600"/>
            <a:ext cx="3200400" cy="2514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0" y="1584"/>
              </a:cxn>
              <a:cxn ang="0">
                <a:pos x="2016" y="48"/>
              </a:cxn>
              <a:cxn ang="0">
                <a:pos x="2016" y="0"/>
              </a:cxn>
            </a:cxnLst>
            <a:rect l="0" t="0" r="0" b="0"/>
            <a:pathLst>
              <a:path w="2016" h="1584">
                <a:moveTo>
                  <a:pt x="2016" y="0"/>
                </a:moveTo>
                <a:lnTo>
                  <a:pt x="0" y="1584"/>
                </a:lnTo>
                <a:lnTo>
                  <a:pt x="2016" y="48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3" name="Freeform 22"/>
          <p:cNvSpPr>
            <a:spLocks/>
          </p:cNvSpPr>
          <p:nvPr/>
        </p:nvSpPr>
        <p:spPr bwMode="auto">
          <a:xfrm>
            <a:off x="990600" y="4267200"/>
            <a:ext cx="4953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120" y="0"/>
              </a:cxn>
              <a:cxn ang="0">
                <a:pos x="1056" y="1632"/>
              </a:cxn>
              <a:cxn ang="0">
                <a:pos x="0" y="1632"/>
              </a:cxn>
            </a:cxnLst>
            <a:rect l="0" t="0" r="0" b="0"/>
            <a:pathLst>
              <a:path w="3120" h="1632">
                <a:moveTo>
                  <a:pt x="0" y="1632"/>
                </a:moveTo>
                <a:lnTo>
                  <a:pt x="3120" y="0"/>
                </a:lnTo>
                <a:lnTo>
                  <a:pt x="1056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4" name="Freeform 23"/>
          <p:cNvSpPr>
            <a:spLocks/>
          </p:cNvSpPr>
          <p:nvPr/>
        </p:nvSpPr>
        <p:spPr bwMode="auto">
          <a:xfrm>
            <a:off x="533400" y="4267200"/>
            <a:ext cx="5334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360" y="0"/>
              </a:cxn>
              <a:cxn ang="0">
                <a:pos x="144" y="1632"/>
              </a:cxn>
              <a:cxn ang="0">
                <a:pos x="0" y="1632"/>
              </a:cxn>
            </a:cxnLst>
            <a:rect l="0" t="0" r="0" b="0"/>
            <a:pathLst>
              <a:path w="3360" h="1632">
                <a:moveTo>
                  <a:pt x="0" y="1632"/>
                </a:moveTo>
                <a:lnTo>
                  <a:pt x="3360" y="0"/>
                </a:lnTo>
                <a:lnTo>
                  <a:pt x="144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5" name="Freeform 24"/>
          <p:cNvSpPr>
            <a:spLocks/>
          </p:cNvSpPr>
          <p:nvPr/>
        </p:nvSpPr>
        <p:spPr bwMode="auto">
          <a:xfrm>
            <a:off x="366824" y="2438400"/>
            <a:ext cx="5638800" cy="1828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152"/>
              </a:cxn>
              <a:cxn ang="0">
                <a:pos x="0" y="384"/>
              </a:cxn>
              <a:cxn ang="0">
                <a:pos x="0" y="0"/>
              </a:cxn>
            </a:cxnLst>
            <a:rect l="0" t="0" r="0" b="0"/>
            <a:pathLst>
              <a:path w="3552" h="1152">
                <a:moveTo>
                  <a:pt x="0" y="0"/>
                </a:moveTo>
                <a:lnTo>
                  <a:pt x="3504" y="1152"/>
                </a:lnTo>
                <a:lnTo>
                  <a:pt x="0" y="384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6" name="Freeform 25"/>
          <p:cNvSpPr>
            <a:spLocks/>
          </p:cNvSpPr>
          <p:nvPr/>
        </p:nvSpPr>
        <p:spPr bwMode="auto">
          <a:xfrm>
            <a:off x="366824" y="2133600"/>
            <a:ext cx="5638800" cy="2133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7" name="Freeform 26"/>
          <p:cNvSpPr>
            <a:spLocks/>
          </p:cNvSpPr>
          <p:nvPr/>
        </p:nvSpPr>
        <p:spPr bwMode="auto">
          <a:xfrm>
            <a:off x="4572000" y="4267200"/>
            <a:ext cx="13716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96" y="1632"/>
              </a:cxn>
              <a:cxn ang="0">
                <a:pos x="864" y="0"/>
              </a:cxn>
              <a:cxn ang="0">
                <a:pos x="0" y="1632"/>
              </a:cxn>
            </a:cxnLst>
            <a:rect l="0" t="0" r="0" b="0"/>
            <a:pathLst>
              <a:path w="864" h="1632">
                <a:moveTo>
                  <a:pt x="0" y="1632"/>
                </a:moveTo>
                <a:lnTo>
                  <a:pt x="96" y="1632"/>
                </a:lnTo>
                <a:lnTo>
                  <a:pt x="864" y="0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6902" y="1351672"/>
            <a:ext cx="5718048" cy="977486"/>
          </a:xfrm>
        </p:spPr>
        <p:txBody>
          <a:bodyPr lIns="82296" tIns="45720" bIns="0" anchor="t"/>
          <a:lstStyle>
            <a:lvl1pPr marL="5486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1920992-C840-4073-9E9A-5A1A9A1079EC}" type="datetimeFigureOut">
              <a:rPr lang="en-US" smtClean="0"/>
              <a:t>3/26/2014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EAA220E-C6BC-4C24-9890-A2C161D2B40E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363160" y="402264"/>
            <a:ext cx="8503920" cy="886265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6902" y="512064"/>
            <a:ext cx="8156448" cy="777240"/>
          </a:xfrm>
        </p:spPr>
        <p:txBody>
          <a:bodyPr tIns="64008"/>
          <a:lstStyle>
            <a:lvl1pPr algn="l">
              <a:buNone/>
              <a:defRPr sz="3800" b="0" cap="none" spc="-150" baseline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 flipH="1">
            <a:off x="371538" y="680477"/>
            <a:ext cx="27432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9" name="Rectangle 8"/>
          <p:cNvSpPr/>
          <p:nvPr/>
        </p:nvSpPr>
        <p:spPr>
          <a:xfrm flipH="1">
            <a:off x="411109" y="680477"/>
            <a:ext cx="27432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0" name="Rectangle 9"/>
          <p:cNvSpPr/>
          <p:nvPr/>
        </p:nvSpPr>
        <p:spPr>
          <a:xfrm flipH="1">
            <a:off x="448450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>
          <a:xfrm flipH="1">
            <a:off x="476702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2" name="Rectangle 11"/>
          <p:cNvSpPr/>
          <p:nvPr/>
        </p:nvSpPr>
        <p:spPr>
          <a:xfrm>
            <a:off x="500478" y="680477"/>
            <a:ext cx="36576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12064"/>
            <a:ext cx="8229600" cy="914400"/>
          </a:xfrm>
        </p:spPr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4344" y="17705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5344" y="17705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1920992-C840-4073-9E9A-5A1A9A1079EC}" type="datetimeFigureOut">
              <a:rPr lang="en-US" smtClean="0"/>
              <a:t>3/26/2014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EAA220E-C6BC-4C24-9890-A2C161D2B40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/>
          <p:cNvSpPr/>
          <p:nvPr/>
        </p:nvSpPr>
        <p:spPr>
          <a:xfrm>
            <a:off x="0" y="402265"/>
            <a:ext cx="8867080" cy="886265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824" y="512064"/>
            <a:ext cx="7772400" cy="914400"/>
          </a:xfrm>
        </p:spPr>
        <p:txBody>
          <a:bodyPr anchor="t"/>
          <a:lstStyle>
            <a:lvl1pPr>
              <a:defRPr sz="400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09750"/>
            <a:ext cx="4040188" cy="639762"/>
          </a:xfrm>
        </p:spPr>
        <p:txBody>
          <a:bodyPr anchor="ctr"/>
          <a:lstStyle>
            <a:lvl1pPr marL="73152" indent="0" algn="l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09750"/>
            <a:ext cx="4041775" cy="639762"/>
          </a:xfrm>
        </p:spPr>
        <p:txBody>
          <a:bodyPr anchor="ctr"/>
          <a:lstStyle>
            <a:lvl1pPr marL="73152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459037"/>
            <a:ext cx="4040188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59037"/>
            <a:ext cx="4041775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1920992-C840-4073-9E9A-5A1A9A1079EC}" type="datetimeFigureOut">
              <a:rPr lang="en-US" smtClean="0"/>
              <a:t>3/26/2014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EAA220E-C6BC-4C24-9890-A2C161D2B40E}" type="slidenum">
              <a:rPr lang="en-US" smtClean="0"/>
              <a:t>‹#›</a:t>
            </a:fld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87790" y="680477"/>
            <a:ext cx="45720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7" name="Rectangle 16"/>
          <p:cNvSpPr/>
          <p:nvPr/>
        </p:nvSpPr>
        <p:spPr>
          <a:xfrm>
            <a:off x="47305" y="680477"/>
            <a:ext cx="2743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8" name="Rectangle 17"/>
          <p:cNvSpPr/>
          <p:nvPr/>
        </p:nvSpPr>
        <p:spPr>
          <a:xfrm>
            <a:off x="28252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9" name="Rectangle 18"/>
          <p:cNvSpPr/>
          <p:nvPr/>
        </p:nvSpPr>
        <p:spPr>
          <a:xfrm>
            <a:off x="0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0" name="Rectangle 19"/>
          <p:cNvSpPr/>
          <p:nvPr/>
        </p:nvSpPr>
        <p:spPr>
          <a:xfrm flipH="1">
            <a:off x="149770" y="680477"/>
            <a:ext cx="2743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1" name="Rectangle 20"/>
          <p:cNvSpPr/>
          <p:nvPr/>
        </p:nvSpPr>
        <p:spPr>
          <a:xfrm flipH="1">
            <a:off x="189341" y="680477"/>
            <a:ext cx="2743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2" name="Rectangle 21"/>
          <p:cNvSpPr/>
          <p:nvPr/>
        </p:nvSpPr>
        <p:spPr>
          <a:xfrm flipH="1">
            <a:off x="226682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9" name="Rectangle 28"/>
          <p:cNvSpPr/>
          <p:nvPr/>
        </p:nvSpPr>
        <p:spPr>
          <a:xfrm flipH="1">
            <a:off x="254934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30" name="Rectangle 29"/>
          <p:cNvSpPr/>
          <p:nvPr/>
        </p:nvSpPr>
        <p:spPr>
          <a:xfrm>
            <a:off x="278710" y="680477"/>
            <a:ext cx="36576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2064"/>
            <a:ext cx="7772400" cy="914400"/>
          </a:xfrm>
        </p:spPr>
        <p:txBody>
          <a:bodyPr/>
          <a:lstStyle>
            <a:lvl1pPr>
              <a:defRPr sz="4000" cap="none" baseline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1920992-C840-4073-9E9A-5A1A9A1079EC}" type="datetimeFigureOut">
              <a:rPr lang="en-US" smtClean="0"/>
              <a:t>3/26/2014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EAA220E-C6BC-4C24-9890-A2C161D2B40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1920992-C840-4073-9E9A-5A1A9A1079EC}" type="datetimeFigureOut">
              <a:rPr lang="en-US" smtClean="0"/>
              <a:t>3/26/2014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EAA220E-C6BC-4C24-9890-A2C161D2B40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73050"/>
            <a:ext cx="8229600" cy="1162050"/>
          </a:xfrm>
        </p:spPr>
        <p:txBody>
          <a:bodyPr anchor="ctr"/>
          <a:lstStyle>
            <a:lvl1pPr algn="l">
              <a:buNone/>
              <a:defRPr sz="3600" b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435100"/>
            <a:ext cx="2514600" cy="4572000"/>
          </a:xfrm>
        </p:spPr>
        <p:txBody>
          <a:bodyPr/>
          <a:lstStyle>
            <a:lvl1pPr marL="54864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429000" y="1435100"/>
            <a:ext cx="5486400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1920992-C840-4073-9E9A-5A1A9A1079EC}" type="datetimeFigureOut">
              <a:rPr lang="en-US" smtClean="0"/>
              <a:t>3/26/2014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EAA220E-C6BC-4C24-9890-A2C161D2B40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368032" y="0"/>
            <a:ext cx="8778240" cy="1878037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9" name="Straight Connector 8"/>
          <p:cNvCxnSpPr/>
          <p:nvPr/>
        </p:nvCxnSpPr>
        <p:spPr>
          <a:xfrm flipV="1">
            <a:off x="363195" y="1885028"/>
            <a:ext cx="8782622" cy="0"/>
          </a:xfrm>
          <a:prstGeom prst="line">
            <a:avLst/>
          </a:prstGeom>
          <a:noFill/>
          <a:ln w="19050" cap="flat" cmpd="sng" algn="ctr">
            <a:solidFill>
              <a:srgbClr val="FFFFFF">
                <a:alpha val="100000"/>
              </a:srgbClr>
            </a:soli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0" name="Group 9"/>
          <p:cNvGrpSpPr/>
          <p:nvPr/>
        </p:nvGrpSpPr>
        <p:grpSpPr>
          <a:xfrm rot="5400000">
            <a:off x="8514581" y="1219200"/>
            <a:ext cx="132763" cy="128466"/>
            <a:chOff x="6668087" y="1297746"/>
            <a:chExt cx="161840" cy="156602"/>
          </a:xfrm>
        </p:grpSpPr>
        <p:cxnSp>
          <p:nvCxnSpPr>
            <p:cNvPr id="15" name="Straight Connector 14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 bwMode="grayWhite">
          <a:xfrm>
            <a:off x="914400" y="441251"/>
            <a:ext cx="6858000" cy="701749"/>
          </a:xfrm>
        </p:spPr>
        <p:txBody>
          <a:bodyPr anchor="b"/>
          <a:lstStyle>
            <a:lvl1pPr algn="l">
              <a:buNone/>
              <a:defRPr sz="2100" b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68032" y="1893781"/>
            <a:ext cx="8778240" cy="4960144"/>
          </a:xfrm>
          <a:solidFill>
            <a:schemeClr val="bg2"/>
          </a:solidFill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en-US" smtClean="0"/>
              <a:t>Click icon to add picture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White">
          <a:xfrm>
            <a:off x="914400" y="1150144"/>
            <a:ext cx="6858000" cy="685800"/>
          </a:xfrm>
        </p:spPr>
        <p:txBody>
          <a:bodyPr/>
          <a:lstStyle>
            <a:lvl1pPr marL="27432" indent="0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grpSp>
        <p:nvGrpSpPr>
          <p:cNvPr id="14" name="Group 13"/>
          <p:cNvGrpSpPr/>
          <p:nvPr/>
        </p:nvGrpSpPr>
        <p:grpSpPr>
          <a:xfrm rot="5400000">
            <a:off x="8666981" y="1371600"/>
            <a:ext cx="132763" cy="128466"/>
            <a:chOff x="6668087" y="1297746"/>
            <a:chExt cx="161840" cy="156602"/>
          </a:xfrm>
        </p:grpSpPr>
        <p:cxnSp>
          <p:nvCxnSpPr>
            <p:cNvPr id="11" name="Straight Connector 10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Group 17"/>
          <p:cNvGrpSpPr/>
          <p:nvPr/>
        </p:nvGrpSpPr>
        <p:grpSpPr>
          <a:xfrm rot="5400000">
            <a:off x="8320088" y="1474763"/>
            <a:ext cx="132763" cy="128466"/>
            <a:chOff x="6668087" y="1297746"/>
            <a:chExt cx="161840" cy="156602"/>
          </a:xfrm>
        </p:grpSpPr>
        <p:cxnSp>
          <p:nvCxnSpPr>
            <p:cNvPr id="19" name="Straight Connector 18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477000" y="55499"/>
            <a:ext cx="2133600" cy="365125"/>
          </a:xfrm>
        </p:spPr>
        <p:txBody>
          <a:bodyPr/>
          <a:lstStyle>
            <a:extLst/>
          </a:lstStyle>
          <a:p>
            <a:fld id="{51920992-C840-4073-9E9A-5A1A9A1079EC}" type="datetimeFigureOut">
              <a:rPr lang="en-US" smtClean="0"/>
              <a:t>3/26/2014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914400" y="55499"/>
            <a:ext cx="5562600" cy="365125"/>
          </a:xfrm>
        </p:spPr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55499"/>
            <a:ext cx="457200" cy="365125"/>
          </a:xfrm>
        </p:spPr>
        <p:txBody>
          <a:bodyPr/>
          <a:lstStyle>
            <a:extLst/>
          </a:lstStyle>
          <a:p>
            <a:fld id="{9EAA220E-C6BC-4C24-9890-A2C161D2B40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-1"/>
            <a:ext cx="365760" cy="6854456"/>
          </a:xfrm>
          <a:prstGeom prst="rect">
            <a:avLst/>
          </a:prstGeom>
          <a:solidFill>
            <a:srgbClr val="FFFFFF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255291" y="5047394"/>
            <a:ext cx="73152" cy="169164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255291" y="4796819"/>
            <a:ext cx="73152" cy="228600"/>
          </a:xfrm>
          <a:prstGeom prst="rect">
            <a:avLst/>
          </a:prstGeom>
          <a:solidFill>
            <a:schemeClr val="accent3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>
          <a:xfrm>
            <a:off x="255291" y="4637685"/>
            <a:ext cx="73152" cy="137160"/>
          </a:xfrm>
          <a:prstGeom prst="rect">
            <a:avLst/>
          </a:prstGeom>
          <a:solidFill>
            <a:schemeClr val="bg2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>
          <a:xfrm>
            <a:off x="255291" y="4542559"/>
            <a:ext cx="73152" cy="7315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2" name="Rectangle 11"/>
          <p:cNvSpPr/>
          <p:nvPr/>
        </p:nvSpPr>
        <p:spPr>
          <a:xfrm>
            <a:off x="309558" y="680477"/>
            <a:ext cx="45720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5" name="Rectangle 14"/>
          <p:cNvSpPr/>
          <p:nvPr/>
        </p:nvSpPr>
        <p:spPr>
          <a:xfrm>
            <a:off x="269073" y="680477"/>
            <a:ext cx="27432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6" name="Rectangle 15"/>
          <p:cNvSpPr/>
          <p:nvPr/>
        </p:nvSpPr>
        <p:spPr>
          <a:xfrm>
            <a:off x="250020" y="680477"/>
            <a:ext cx="9144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7" name="Rectangle 16"/>
          <p:cNvSpPr/>
          <p:nvPr/>
        </p:nvSpPr>
        <p:spPr>
          <a:xfrm>
            <a:off x="221768" y="680477"/>
            <a:ext cx="9144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914400" y="512064"/>
            <a:ext cx="7772400" cy="914400"/>
          </a:xfrm>
          <a:prstGeom prst="rect">
            <a:avLst/>
          </a:prstGeom>
        </p:spPr>
        <p:txBody>
          <a:bodyPr vert="horz" anchor="t">
            <a:noAutofit/>
          </a:bodyPr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914400" y="1783560"/>
            <a:ext cx="7772400" cy="4572000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fld id="{51920992-C840-4073-9E9A-5A1A9A1079EC}" type="datetimeFigureOut">
              <a:rPr lang="en-US" smtClean="0"/>
              <a:t>3/26/2014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914400" y="6416675"/>
            <a:ext cx="55626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8610600" y="6416675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  <a:extLst/>
          </a:lstStyle>
          <a:p>
            <a:fld id="{9EAA220E-C6BC-4C24-9890-A2C161D2B40E}" type="slidenum">
              <a:rPr lang="en-US" smtClean="0"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4000" kern="1200" spc="-100" baseline="0">
          <a:solidFill>
            <a:schemeClr val="tx2">
              <a:satMod val="200000"/>
            </a:schemeClr>
          </a:solidFill>
          <a:latin typeface="+mj-lt"/>
          <a:ea typeface="+mj-ea"/>
          <a:cs typeface="+mj-cs"/>
        </a:defRPr>
      </a:lvl1pPr>
      <a:extLst/>
    </p:titleStyle>
    <p:bodyStyle>
      <a:lvl1pPr marL="411480" indent="-342900" algn="l" rtl="0" eaLnBrk="1" latinLnBrk="0" hangingPunct="1">
        <a:spcBef>
          <a:spcPts val="700"/>
        </a:spcBef>
        <a:buClr>
          <a:schemeClr val="tx2"/>
        </a:buClr>
        <a:buSzPct val="95000"/>
        <a:buFont typeface="Wingdings"/>
        <a:buChar char="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40664" indent="-285750" algn="l" rtl="0" eaLnBrk="1" latinLnBrk="0" hangingPunct="1">
        <a:spcBef>
          <a:spcPct val="20000"/>
        </a:spcBef>
        <a:buClr>
          <a:schemeClr val="accent2"/>
        </a:buClr>
        <a:buSzPct val="90000"/>
        <a:buFont typeface="Wingdings"/>
        <a:buChar char="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96696" indent="-228600" algn="l" rtl="0" eaLnBrk="1" latinLnBrk="0" hangingPunct="1">
        <a:spcBef>
          <a:spcPct val="20000"/>
        </a:spcBef>
        <a:buClr>
          <a:schemeClr val="accent2"/>
        </a:buClr>
        <a:buFont typeface="Wingdings 2"/>
        <a:buChar char="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61872" indent="-228600" algn="l" rtl="0" eaLnBrk="1" latinLnBrk="0" hangingPunct="1">
        <a:spcBef>
          <a:spcPct val="20000"/>
        </a:spcBef>
        <a:buClr>
          <a:schemeClr val="accent3"/>
        </a:buClr>
        <a:buFont typeface="Wingdings 3"/>
        <a:buChar char="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14813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99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01952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93976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7.jp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0.jp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4.jpg"/><Relationship Id="rId4" Type="http://schemas.openxmlformats.org/officeDocument/2006/relationships/image" Target="../media/image63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5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8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4343400"/>
            <a:ext cx="7772400" cy="1975104"/>
          </a:xfrm>
        </p:spPr>
        <p:txBody>
          <a:bodyPr/>
          <a:lstStyle/>
          <a:p>
            <a:pPr algn="ctr"/>
            <a:r>
              <a:rPr lang="en-US" dirty="0" smtClean="0"/>
              <a:t>The Journal of </a:t>
            </a:r>
            <a:br>
              <a:rPr lang="en-US" dirty="0" smtClean="0"/>
            </a:br>
            <a:r>
              <a:rPr lang="en-US" sz="5700" dirty="0" smtClean="0"/>
              <a:t>Adventist Education</a:t>
            </a:r>
            <a:endParaRPr lang="en-US" sz="5700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7349068" y="5943600"/>
            <a:ext cx="1447800" cy="457200"/>
          </a:xfrm>
        </p:spPr>
        <p:txBody>
          <a:bodyPr/>
          <a:lstStyle/>
          <a:p>
            <a:r>
              <a:rPr lang="en-US" dirty="0" smtClean="0"/>
              <a:t>Since 1939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7483" y="228600"/>
            <a:ext cx="2330517" cy="9906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4700" y="1676400"/>
            <a:ext cx="2971800" cy="2296391"/>
          </a:xfrm>
          <a:prstGeom prst="rect">
            <a:avLst/>
          </a:prstGeom>
          <a:effectLst>
            <a:innerShdw blurRad="63500" dist="50800" dir="13500000">
              <a:prstClr val="black">
                <a:alpha val="50000"/>
              </a:prstClr>
            </a:innerShdw>
          </a:effectLst>
        </p:spPr>
      </p:pic>
      <p:sp>
        <p:nvSpPr>
          <p:cNvPr id="6" name="Rectangle 5"/>
          <p:cNvSpPr/>
          <p:nvPr/>
        </p:nvSpPr>
        <p:spPr>
          <a:xfrm rot="20931560">
            <a:off x="7182503" y="291899"/>
            <a:ext cx="1358449" cy="171739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threePt" dir="t"/>
            </a:scene3d>
            <a:sp3d extrusionH="38100" prstMaterial="dkEdge">
              <a:bevelT w="38100" h="38100"/>
            </a:sp3d>
          </a:bodyPr>
          <a:lstStyle/>
          <a:p>
            <a:pPr algn="ctr">
              <a:lnSpc>
                <a:spcPct val="80000"/>
              </a:lnSpc>
            </a:pPr>
            <a:r>
              <a:rPr lang="en-US" sz="9600" b="1" dirty="0" smtClean="0">
                <a:ln w="0">
                  <a:solidFill>
                    <a:schemeClr val="bg1"/>
                  </a:solidFill>
                </a:ln>
                <a:solidFill>
                  <a:srgbClr val="FFCC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75</a:t>
            </a:r>
            <a:r>
              <a:rPr lang="en-US" sz="5400" b="1" dirty="0" smtClean="0">
                <a:ln w="0">
                  <a:solidFill>
                    <a:schemeClr val="bg1"/>
                  </a:solidFill>
                </a:ln>
                <a:solidFill>
                  <a:srgbClr val="FFCC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/>
            </a:r>
            <a:br>
              <a:rPr lang="en-US" sz="5400" b="1" dirty="0" smtClean="0">
                <a:ln w="0">
                  <a:solidFill>
                    <a:schemeClr val="bg1"/>
                  </a:solidFill>
                </a:ln>
                <a:solidFill>
                  <a:srgbClr val="FFCC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</a:br>
            <a:r>
              <a:rPr lang="en-US" sz="3600" b="1" dirty="0" smtClean="0">
                <a:ln w="0">
                  <a:solidFill>
                    <a:schemeClr val="bg1"/>
                  </a:solidFill>
                </a:ln>
                <a:solidFill>
                  <a:srgbClr val="FFCC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Years</a:t>
            </a:r>
            <a:endParaRPr lang="en-US" sz="3600" b="1" dirty="0">
              <a:ln w="0">
                <a:solidFill>
                  <a:schemeClr val="bg1"/>
                </a:solidFill>
              </a:ln>
              <a:solidFill>
                <a:srgbClr val="FFCC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575786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JAE_2013_0203_Page_01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9926" y="0"/>
            <a:ext cx="5262563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09223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JAE_2013_0203_Page_04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9926" y="0"/>
            <a:ext cx="5262563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14572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JAE_2013_0203_Page_12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9926" y="0"/>
            <a:ext cx="5262563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3294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JAE_2013_0203_Page_20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9926" y="0"/>
            <a:ext cx="5262563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04026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JAE_2013_0203_Page_26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9926" y="0"/>
            <a:ext cx="5262563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84391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JAE_2013_0203_Page_32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9926" y="0"/>
            <a:ext cx="5262563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0340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JAE_2013_0405_Page_01"/>
          <p:cNvPicPr>
            <a:picLocks noGrp="1" noChangeAspect="1"/>
          </p:cNvPicPr>
          <p:nvPr isPhoto="1"/>
        </p:nvPicPr>
        <p:blipFill rotWithShape="1">
          <a:blip r:embed="rId2" cstate="screen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76846" y="0"/>
            <a:ext cx="5225643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59135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JAE_2013_0405_Page_14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9926" y="0"/>
            <a:ext cx="5262563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8732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JAE_2013_0405_Page_19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9926" y="0"/>
            <a:ext cx="5262563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19524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JAE_2013_0405_Page_25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9926" y="0"/>
            <a:ext cx="5262563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67408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Priorities 2010-2015</a:t>
            </a: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sz="quarter" idx="4294967295"/>
            <p:extLst>
              <p:ext uri="{D42A27DB-BD31-4B8C-83A1-F6EECF244321}">
                <p14:modId xmlns:p14="http://schemas.microsoft.com/office/powerpoint/2010/main" val="346418248"/>
              </p:ext>
            </p:extLst>
          </p:nvPr>
        </p:nvGraphicFramePr>
        <p:xfrm>
          <a:off x="1309688" y="1676400"/>
          <a:ext cx="7758112" cy="4648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Chevron 2"/>
          <p:cNvSpPr/>
          <p:nvPr/>
        </p:nvSpPr>
        <p:spPr>
          <a:xfrm rot="1823029">
            <a:off x="3992912" y="1466293"/>
            <a:ext cx="457200" cy="304800"/>
          </a:xfrm>
          <a:prstGeom prst="chevron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" name="Chevron 6"/>
          <p:cNvSpPr/>
          <p:nvPr/>
        </p:nvSpPr>
        <p:spPr>
          <a:xfrm rot="1823029">
            <a:off x="5760686" y="3142693"/>
            <a:ext cx="457200" cy="304800"/>
          </a:xfrm>
          <a:prstGeom prst="chevron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" name="Chevron 7"/>
          <p:cNvSpPr/>
          <p:nvPr/>
        </p:nvSpPr>
        <p:spPr>
          <a:xfrm rot="1823029">
            <a:off x="2316514" y="3148039"/>
            <a:ext cx="457200" cy="304800"/>
          </a:xfrm>
          <a:prstGeom prst="chevron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0" name="Chevron 9"/>
          <p:cNvSpPr/>
          <p:nvPr/>
        </p:nvSpPr>
        <p:spPr>
          <a:xfrm rot="1823029">
            <a:off x="3992914" y="4934508"/>
            <a:ext cx="457200" cy="304800"/>
          </a:xfrm>
          <a:prstGeom prst="chevron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 rot="20791715">
            <a:off x="627775" y="1185488"/>
            <a:ext cx="2688557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20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JAE</a:t>
            </a:r>
            <a:endParaRPr lang="en-US" sz="120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44705497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53BD8523-C352-408C-9CD3-B746FFFBC75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648CD656-1708-4F34-85F8-ACF8FCA64F3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>
                                            <p:graphicEl>
                                              <a:dgm id="{648CD656-1708-4F34-85F8-ACF8FCA64F3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15F03052-BA8A-457D-BB49-1822C710DFD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>
                                            <p:graphicEl>
                                              <a:dgm id="{15F03052-BA8A-457D-BB49-1822C710DFD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078BE1D7-72BE-4492-B6B3-4FB53A50E8E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graphicEl>
                                              <a:dgm id="{078BE1D7-72BE-4492-B6B3-4FB53A50E8E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1CE328E7-B5EA-4153-A0B5-7C039B12451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>
                                            <p:graphicEl>
                                              <a:dgm id="{1CE328E7-B5EA-4153-A0B5-7C039B12451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C50DDE74-1491-4A0A-AE54-1BB4C08923A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>
                                            <p:graphicEl>
                                              <a:dgm id="{C50DDE74-1491-4A0A-AE54-1BB4C08923A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452E93CB-DB9D-4F52-9C38-C86A6E1181C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">
                                            <p:graphicEl>
                                              <a:dgm id="{452E93CB-DB9D-4F52-9C38-C86A6E1181C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2801E606-2CA5-40E8-9D69-48CDC53FB51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">
                                            <p:graphicEl>
                                              <a:dgm id="{2801E606-2CA5-40E8-9D69-48CDC53FB51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156264E6-B7D5-432B-BEAD-CA87E4617B9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>
                                            <p:graphicEl>
                                              <a:dgm id="{156264E6-B7D5-432B-BEAD-CA87E4617B9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 uiExpand="1">
        <p:bldSub>
          <a:bldDgm bld="lvlOne"/>
        </p:bldSub>
      </p:bldGraphic>
      <p:bldP spid="3" grpId="0" animBg="1"/>
      <p:bldP spid="7" grpId="0" animBg="1"/>
      <p:bldP spid="8" grpId="0" animBg="1"/>
      <p:bldP spid="10" grpId="0" animBg="1"/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JAE_2013_0405_Page_38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9926" y="0"/>
            <a:ext cx="5262563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77623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JAE_2013_0405_Page_05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9926" y="0"/>
            <a:ext cx="5262563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44582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JAE_2013_0609_Page_01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9926" y="0"/>
            <a:ext cx="5262563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30674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JAE_2013_0609_Page_04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9925" y="0"/>
            <a:ext cx="526415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49981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JAE_2013_0609_Page_09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0401" y="0"/>
            <a:ext cx="5281613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53217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JAE_2013_0609_Page_14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9926" y="0"/>
            <a:ext cx="5262563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6789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JAE_2013_0609_Page_22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5" y="449960"/>
            <a:ext cx="4571999" cy="595808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 descr="JAE_2013_0609_Page_23"/>
          <p:cNvPicPr>
            <a:picLocks noGrp="1" noChangeAspect="1"/>
          </p:cNvPicPr>
          <p:nvPr isPhoto="1"/>
        </p:nvPicPr>
        <p:blipFill>
          <a:blip r:embed="rId3" cstate="screen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1" y="449960"/>
            <a:ext cx="4572000" cy="5958081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8351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JAE_2013_0609_Page_28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9925" y="0"/>
            <a:ext cx="526415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36597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JAE_2013_0609_Page_38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9926" y="0"/>
            <a:ext cx="5262563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38737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JAE_2013_0609_Page_43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6126" y="0"/>
            <a:ext cx="5110163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70330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Priorities 2010-2015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1600200"/>
            <a:ext cx="7772400" cy="5257800"/>
          </a:xfrm>
        </p:spPr>
        <p:txBody>
          <a:bodyPr>
            <a:normAutofit fontScale="92500" lnSpcReduction="10000"/>
          </a:bodyPr>
          <a:lstStyle/>
          <a:p>
            <a:pPr marL="457200" indent="-388938">
              <a:lnSpc>
                <a:spcPct val="105000"/>
              </a:lnSpc>
              <a:spcBef>
                <a:spcPts val="1200"/>
              </a:spcBef>
              <a:buFont typeface="+mj-lt"/>
              <a:buAutoNum type="arabicPeriod"/>
            </a:pPr>
            <a:r>
              <a:rPr lang="en-US" dirty="0">
                <a:solidFill>
                  <a:srgbClr val="FFCC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Leadership</a:t>
            </a:r>
          </a:p>
          <a:p>
            <a:pPr lvl="1">
              <a:lnSpc>
                <a:spcPct val="105000"/>
              </a:lnSpc>
            </a:pPr>
            <a:r>
              <a:rPr lang="en-US" sz="24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Make educational leaders aware of Church-produced resource materials in the four main languages</a:t>
            </a:r>
          </a:p>
          <a:p>
            <a:pPr marL="457200" indent="-388938">
              <a:lnSpc>
                <a:spcPct val="105000"/>
              </a:lnSpc>
              <a:spcBef>
                <a:spcPts val="1200"/>
              </a:spcBef>
              <a:buFont typeface="+mj-lt"/>
              <a:buAutoNum type="arabicPeriod"/>
            </a:pPr>
            <a:r>
              <a:rPr lang="en-US" dirty="0">
                <a:solidFill>
                  <a:srgbClr val="FFCC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Mission-Focused Teachers</a:t>
            </a:r>
          </a:p>
          <a:p>
            <a:pPr lvl="1">
              <a:lnSpc>
                <a:spcPct val="105000"/>
              </a:lnSpc>
            </a:pPr>
            <a:r>
              <a:rPr lang="en-US" sz="24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Provide practical approaches for nurturing spiritual growth</a:t>
            </a:r>
          </a:p>
          <a:p>
            <a:pPr marL="457200" indent="-388938">
              <a:lnSpc>
                <a:spcPct val="105000"/>
              </a:lnSpc>
              <a:buFont typeface="+mj-lt"/>
              <a:buAutoNum type="arabicPeriod"/>
            </a:pPr>
            <a:r>
              <a:rPr lang="en-US" dirty="0" smtClean="0">
                <a:solidFill>
                  <a:srgbClr val="FFCC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Adventist Identity and Mission</a:t>
            </a:r>
          </a:p>
          <a:p>
            <a:pPr lvl="1">
              <a:lnSpc>
                <a:spcPct val="105000"/>
              </a:lnSpc>
            </a:pPr>
            <a:r>
              <a:rPr lang="en-US" sz="24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Promote meaningful </a:t>
            </a:r>
            <a:r>
              <a:rPr lang="en-US" sz="24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integration of faith and learning in the various disciplines and a biblical worldview </a:t>
            </a:r>
            <a:r>
              <a:rPr lang="en-US" sz="24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overall</a:t>
            </a:r>
          </a:p>
          <a:p>
            <a:pPr lvl="1">
              <a:lnSpc>
                <a:spcPct val="105000"/>
              </a:lnSpc>
            </a:pPr>
            <a:r>
              <a:rPr lang="en-US" sz="24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Enhance academic </a:t>
            </a:r>
            <a:r>
              <a:rPr lang="en-US" sz="24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quality</a:t>
            </a:r>
            <a:endParaRPr lang="en-US" sz="2400" dirty="0" smtClean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  <a:p>
            <a:pPr marL="457200" indent="-388938">
              <a:lnSpc>
                <a:spcPct val="105000"/>
              </a:lnSpc>
              <a:spcBef>
                <a:spcPts val="1200"/>
              </a:spcBef>
              <a:buFont typeface="+mj-lt"/>
              <a:buAutoNum type="arabicPeriod"/>
            </a:pPr>
            <a:r>
              <a:rPr lang="en-US" dirty="0" smtClean="0">
                <a:solidFill>
                  <a:srgbClr val="FFCC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Disciple Seventh-day Adventist Students</a:t>
            </a:r>
          </a:p>
          <a:p>
            <a:pPr lvl="1">
              <a:lnSpc>
                <a:spcPct val="105000"/>
              </a:lnSpc>
            </a:pPr>
            <a:r>
              <a:rPr lang="en-US" sz="24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Involve all students in the mission of the church through witness and service</a:t>
            </a:r>
          </a:p>
        </p:txBody>
      </p:sp>
    </p:spTree>
    <p:extLst>
      <p:ext uri="{BB962C8B-B14F-4D97-AF65-F5344CB8AC3E}">
        <p14:creationId xmlns:p14="http://schemas.microsoft.com/office/powerpoint/2010/main" val="303356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09904">
            <a:off x="841596" y="1780628"/>
            <a:ext cx="3122371" cy="406908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00000">
            <a:off x="5223979" y="1782600"/>
            <a:ext cx="3124200" cy="407146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900" y="805335"/>
            <a:ext cx="3124200" cy="407146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91341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0789" y="0"/>
            <a:ext cx="5262422" cy="6858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706408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JAE_2013_1011_Page_04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9926" y="0"/>
            <a:ext cx="5262563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20696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JAE_2013_1011_Page_10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9926" y="0"/>
            <a:ext cx="5262563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38147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JAE_2013_1011_Page_16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9926" y="0"/>
            <a:ext cx="5262563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64948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JAE_2013_1011_Page_36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7864" y="0"/>
            <a:ext cx="52466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22922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0789" y="0"/>
            <a:ext cx="5262422" cy="6858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99154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JAE_2013_1201_Page_04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5653" y="0"/>
            <a:ext cx="5091113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58567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JAE_2013_1201_Page_11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5176" y="0"/>
            <a:ext cx="5073651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79804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JAE_2013_1201_Page_40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7726" y="0"/>
            <a:ext cx="4906963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71683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dirty="0" smtClean="0"/>
              <a:t>Mission</a:t>
            </a:r>
            <a:endParaRPr lang="en-US" sz="4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783560"/>
            <a:ext cx="4267200" cy="4998240"/>
          </a:xfrm>
          <a:effectLst/>
        </p:spPr>
        <p:txBody>
          <a:bodyPr>
            <a:normAutofit lnSpcReduction="10000"/>
          </a:bodyPr>
          <a:lstStyle/>
          <a:p>
            <a:pPr marL="68580" indent="0">
              <a:lnSpc>
                <a:spcPct val="105000"/>
              </a:lnSpc>
              <a:buNone/>
            </a:pPr>
            <a:r>
              <a:rPr lang="en-US" sz="36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To be the </a:t>
            </a:r>
            <a:r>
              <a:rPr lang="en-US" sz="4400" b="1" dirty="0" smtClean="0">
                <a:solidFill>
                  <a:schemeClr val="accent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professional publication </a:t>
            </a:r>
            <a:br>
              <a:rPr lang="en-US" sz="4400" b="1" dirty="0" smtClean="0">
                <a:solidFill>
                  <a:schemeClr val="accent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</a:br>
            <a:r>
              <a:rPr lang="en-US" sz="36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for Seventh-day Adventist teachers and educational administrators, </a:t>
            </a:r>
            <a:r>
              <a:rPr lang="en-US" sz="6000" b="1" dirty="0" smtClean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worldwide</a:t>
            </a:r>
            <a:r>
              <a:rPr lang="en-US" sz="36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.</a:t>
            </a:r>
            <a:endParaRPr lang="en-US" sz="36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9470" y="533400"/>
            <a:ext cx="3961130" cy="3947970"/>
          </a:xfrm>
          <a:prstGeom prst="rect">
            <a:avLst/>
          </a:prstGeom>
          <a:effectLst>
            <a:reflection blurRad="6350" stA="52000" endA="300" endPos="35000" dist="254000" dir="5400000" sy="-100000" algn="bl" rotWithShape="0"/>
            <a:softEdge rad="31750"/>
          </a:effectLst>
        </p:spPr>
      </p:pic>
    </p:spTree>
    <p:extLst>
      <p:ext uri="{BB962C8B-B14F-4D97-AF65-F5344CB8AC3E}">
        <p14:creationId xmlns:p14="http://schemas.microsoft.com/office/powerpoint/2010/main" val="2892576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0789" y="-18535"/>
            <a:ext cx="5262422" cy="6858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792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0442" y="0"/>
            <a:ext cx="5263116" cy="6858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46710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JAE_2014_0203_Page_12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9926" y="0"/>
            <a:ext cx="5262563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82658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JAE_2014_0203_Page_20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5326" y="0"/>
            <a:ext cx="5211763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44258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JAE_2014_0203_Page_26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7200"/>
            <a:ext cx="4583111" cy="5943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JAE_2014_0203_Page_27"/>
          <p:cNvPicPr>
            <a:picLocks noGrp="1" noChangeAspect="1"/>
          </p:cNvPicPr>
          <p:nvPr isPhoto="1"/>
        </p:nvPicPr>
        <p:blipFill>
          <a:blip r:embed="rId3" cstate="screen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3112" y="457200"/>
            <a:ext cx="4560888" cy="59436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01901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JAE_2014_0203_Page_42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9926" y="0"/>
            <a:ext cx="5262563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72599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512064"/>
            <a:ext cx="3911600" cy="1469136"/>
          </a:xfrm>
        </p:spPr>
        <p:txBody>
          <a:bodyPr/>
          <a:lstStyle/>
          <a:p>
            <a:r>
              <a:rPr lang="en-US" dirty="0" smtClean="0"/>
              <a:t>International </a:t>
            </a:r>
            <a:br>
              <a:rPr lang="en-US" dirty="0" smtClean="0"/>
            </a:br>
            <a:r>
              <a:rPr lang="en-US" dirty="0" smtClean="0"/>
              <a:t>Editions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 rot="757366">
            <a:off x="2003077" y="2235892"/>
            <a:ext cx="221887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French</a:t>
            </a:r>
            <a:endParaRPr lang="en-US" sz="5400" b="1" cap="none" spc="0" dirty="0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2">
                      <a:tint val="10000"/>
                      <a:satMod val="155000"/>
                    </a:schemeClr>
                  </a:gs>
                  <a:gs pos="60000">
                    <a:schemeClr val="accent2">
                      <a:tint val="30000"/>
                      <a:satMod val="155000"/>
                    </a:schemeClr>
                  </a:gs>
                  <a:gs pos="100000">
                    <a:schemeClr val="accent2">
                      <a:tint val="73000"/>
                      <a:satMod val="155000"/>
                    </a:schemeClr>
                  </a:gs>
                </a:gsLst>
                <a:lin ang="5400000"/>
              </a:gra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</a:endParaRPr>
          </a:p>
        </p:txBody>
      </p:sp>
      <p:sp>
        <p:nvSpPr>
          <p:cNvPr id="7" name="Rectangle 6"/>
          <p:cNvSpPr/>
          <p:nvPr/>
        </p:nvSpPr>
        <p:spPr>
          <a:xfrm rot="20679103">
            <a:off x="1660745" y="5298678"/>
            <a:ext cx="255871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Spanish</a:t>
            </a:r>
            <a:endParaRPr lang="en-US" sz="5400" b="1" cap="none" spc="0" dirty="0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2">
                      <a:tint val="10000"/>
                      <a:satMod val="155000"/>
                    </a:schemeClr>
                  </a:gs>
                  <a:gs pos="60000">
                    <a:schemeClr val="accent2">
                      <a:tint val="30000"/>
                      <a:satMod val="155000"/>
                    </a:schemeClr>
                  </a:gs>
                  <a:gs pos="100000">
                    <a:schemeClr val="accent2">
                      <a:tint val="73000"/>
                      <a:satMod val="155000"/>
                    </a:schemeClr>
                  </a:gs>
                </a:gsLst>
                <a:lin ang="5400000"/>
              </a:gra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01773" y="3767285"/>
            <a:ext cx="359425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Portuguese</a:t>
            </a:r>
            <a:endParaRPr lang="en-US" sz="5400" b="1" cap="none" spc="0" dirty="0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2">
                      <a:tint val="10000"/>
                      <a:satMod val="155000"/>
                    </a:schemeClr>
                  </a:gs>
                  <a:gs pos="60000">
                    <a:schemeClr val="accent2">
                      <a:tint val="30000"/>
                      <a:satMod val="155000"/>
                    </a:schemeClr>
                  </a:gs>
                  <a:gs pos="100000">
                    <a:schemeClr val="accent2">
                      <a:tint val="73000"/>
                      <a:satMod val="155000"/>
                    </a:schemeClr>
                  </a:gs>
                </a:gsLst>
                <a:lin ang="5400000"/>
              </a:gra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800" y="2667000"/>
            <a:ext cx="4368800" cy="3276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5191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00000">
            <a:off x="743120" y="1597884"/>
            <a:ext cx="2826328" cy="36576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329" y="1219200"/>
            <a:ext cx="2824627" cy="36576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00000">
            <a:off x="5548809" y="1654827"/>
            <a:ext cx="2826328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5418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05126">
            <a:off x="839807" y="1631026"/>
            <a:ext cx="2754597" cy="36576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6975" y="1216152"/>
            <a:ext cx="2718647" cy="36576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00000">
            <a:off x="5569087" y="1628772"/>
            <a:ext cx="2761934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1955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JAE_2010_30_F_Page_01"/>
          <p:cNvPicPr>
            <a:picLocks noGrp="1" noChangeAspect="1"/>
          </p:cNvPicPr>
          <p:nvPr isPhoto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00000">
            <a:off x="841248" y="1627632"/>
            <a:ext cx="2795693" cy="36576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00000">
            <a:off x="839921" y="1619814"/>
            <a:ext cx="2839732" cy="36576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6976" y="1216152"/>
            <a:ext cx="2862469" cy="36576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00000">
            <a:off x="5557487" y="1639051"/>
            <a:ext cx="2862470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4668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Scope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1783560"/>
            <a:ext cx="3048000" cy="4572000"/>
          </a:xfrm>
        </p:spPr>
        <p:txBody>
          <a:bodyPr>
            <a:normAutofit/>
          </a:bodyPr>
          <a:lstStyle/>
          <a:p>
            <a:pPr marL="68580" indent="0">
              <a:buNone/>
            </a:pPr>
            <a:r>
              <a:rPr lang="en-US" dirty="0" smtClean="0"/>
              <a:t>Educators </a:t>
            </a:r>
            <a:r>
              <a:rPr lang="en-US" dirty="0"/>
              <a:t>from </a:t>
            </a:r>
            <a:r>
              <a:rPr lang="en-US" b="1" dirty="0">
                <a:solidFill>
                  <a:schemeClr val="accent1"/>
                </a:solidFill>
              </a:rPr>
              <a:t>kindergarten </a:t>
            </a:r>
            <a:r>
              <a:rPr lang="en-US" dirty="0"/>
              <a:t>through</a:t>
            </a:r>
            <a:r>
              <a:rPr lang="en-US" b="1" dirty="0"/>
              <a:t> </a:t>
            </a:r>
            <a:r>
              <a:rPr lang="en-US" b="1" dirty="0">
                <a:solidFill>
                  <a:schemeClr val="accent1"/>
                </a:solidFill>
              </a:rPr>
              <a:t>university </a:t>
            </a:r>
            <a:r>
              <a:rPr lang="en-US" b="1" dirty="0" smtClean="0">
                <a:solidFill>
                  <a:schemeClr val="accent1"/>
                </a:solidFill>
              </a:rPr>
              <a:t>level </a:t>
            </a:r>
            <a:r>
              <a:rPr lang="en-US" dirty="0"/>
              <a:t> 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40713">
            <a:off x="5131528" y="1067271"/>
            <a:ext cx="3200400" cy="222706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64178">
            <a:off x="1065451" y="4506294"/>
            <a:ext cx="3122658" cy="208275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20960584">
            <a:off x="4326898" y="3522379"/>
            <a:ext cx="3728594" cy="26416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25618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8435" y="0"/>
            <a:ext cx="536713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6950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8435" y="0"/>
            <a:ext cx="536713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4626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8435" y="0"/>
            <a:ext cx="536713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2100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8435" y="0"/>
            <a:ext cx="536713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3210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8435" y="0"/>
            <a:ext cx="536713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2942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Website: jae.adventist.org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69675" y="1509623"/>
            <a:ext cx="7396992" cy="50205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Isosceles Triangle 4"/>
          <p:cNvSpPr/>
          <p:nvPr/>
        </p:nvSpPr>
        <p:spPr>
          <a:xfrm rot="2409270">
            <a:off x="3306622" y="2008877"/>
            <a:ext cx="3933936" cy="2962596"/>
          </a:xfrm>
          <a:prstGeom prst="triangle">
            <a:avLst>
              <a:gd name="adj" fmla="val 56776"/>
            </a:avLst>
          </a:prstGeom>
          <a:solidFill>
            <a:srgbClr val="000000">
              <a:alpha val="50196"/>
            </a:srgbClr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971800" y="3352800"/>
            <a:ext cx="2822275" cy="237657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4038600" y="3462867"/>
            <a:ext cx="1642533" cy="2175933"/>
          </a:xfrm>
          <a:prstGeom prst="rect">
            <a:avLst/>
          </a:prstGeom>
          <a:solidFill>
            <a:srgbClr val="FFFF00">
              <a:alpha val="2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Donut 5"/>
          <p:cNvSpPr/>
          <p:nvPr/>
        </p:nvSpPr>
        <p:spPr>
          <a:xfrm>
            <a:off x="2853268" y="3132667"/>
            <a:ext cx="1295400" cy="1264488"/>
          </a:xfrm>
          <a:prstGeom prst="donut">
            <a:avLst>
              <a:gd name="adj" fmla="val 6876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0" name="Donut 9"/>
          <p:cNvSpPr/>
          <p:nvPr/>
        </p:nvSpPr>
        <p:spPr>
          <a:xfrm>
            <a:off x="6705600" y="2286000"/>
            <a:ext cx="1447800" cy="457200"/>
          </a:xfrm>
          <a:prstGeom prst="donut">
            <a:avLst>
              <a:gd name="adj" fmla="val 6876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1" name="Chevron 10">
            <a:hlinkClick r:id="" action="ppaction://noaction"/>
          </p:cNvPr>
          <p:cNvSpPr/>
          <p:nvPr/>
        </p:nvSpPr>
        <p:spPr>
          <a:xfrm rot="1823029">
            <a:off x="3645783" y="3239419"/>
            <a:ext cx="457200" cy="304800"/>
          </a:xfrm>
          <a:prstGeom prst="chevron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2" name="Donut 11"/>
          <p:cNvSpPr/>
          <p:nvPr/>
        </p:nvSpPr>
        <p:spPr>
          <a:xfrm>
            <a:off x="2863700" y="2514600"/>
            <a:ext cx="1447800" cy="457200"/>
          </a:xfrm>
          <a:prstGeom prst="donut">
            <a:avLst>
              <a:gd name="adj" fmla="val 6876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6324600" y="2667000"/>
            <a:ext cx="597195" cy="171893"/>
          </a:xfrm>
          <a:prstGeom prst="roundRect">
            <a:avLst/>
          </a:prstGeom>
          <a:solidFill>
            <a:srgbClr val="FFFF00">
              <a:alpha val="14902"/>
            </a:srgb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ed Rectangle 12"/>
          <p:cNvSpPr/>
          <p:nvPr/>
        </p:nvSpPr>
        <p:spPr>
          <a:xfrm>
            <a:off x="7531398" y="2667000"/>
            <a:ext cx="597195" cy="171893"/>
          </a:xfrm>
          <a:prstGeom prst="roundRect">
            <a:avLst/>
          </a:prstGeom>
          <a:solidFill>
            <a:srgbClr val="FFFF00">
              <a:alpha val="14902"/>
            </a:srgb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3170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3.33333E-6 L -0.42083 0.03333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042" y="16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7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7 0 L 0.10625 0.04005 C 0.12864 0.04907 0.16232 0.05394 0.19722 0.05394 C 0.23715 0.05394 0.26909 0.04907 0.29149 0.04005 L 0.39861 0 " pathEditMode="relative" rAng="0" ptsTypes="FffFF">
                                      <p:cBhvr>
                                        <p:cTn id="5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965" y="2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6" grpId="0" animBg="1"/>
      <p:bldP spid="6" grpId="1" animBg="1"/>
      <p:bldP spid="10" grpId="0" animBg="1"/>
      <p:bldP spid="10" grpId="1" animBg="1"/>
      <p:bldP spid="10" grpId="2" animBg="1"/>
      <p:bldP spid="11" grpId="0" animBg="1"/>
      <p:bldP spid="11" grpId="1" animBg="1"/>
      <p:bldP spid="12" grpId="0" animBg="1"/>
      <p:bldP spid="12" grpId="1" animBg="1"/>
      <p:bldP spid="12" grpId="2" animBg="1"/>
      <p:bldP spid="2" grpId="0" animBg="1"/>
      <p:bldP spid="13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en-US" dirty="0" smtClean="0"/>
              <a:t>Facebook: </a:t>
            </a:r>
            <a:br>
              <a:rPr lang="en-US" dirty="0" smtClean="0"/>
            </a:br>
            <a:r>
              <a:rPr lang="en-US" sz="6600" dirty="0" smtClean="0"/>
              <a:t>1361</a:t>
            </a:r>
            <a:r>
              <a:rPr lang="en-US" dirty="0" smtClean="0"/>
              <a:t> </a:t>
            </a:r>
            <a:br>
              <a:rPr lang="en-US" dirty="0" smtClean="0"/>
            </a:br>
            <a:r>
              <a:rPr lang="en-US" dirty="0" smtClean="0"/>
              <a:t>likes</a:t>
            </a:r>
            <a:endParaRPr lang="en-US" dirty="0"/>
          </a:p>
        </p:txBody>
      </p:sp>
      <p:pic>
        <p:nvPicPr>
          <p:cNvPr id="2050" name="Picture 2" descr="C:\Users\taylorj\AppData\Local\Microsoft\Windows\Temporary Internet Files\Content.Outlook\32163ZJ4\Picture1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62000" y="852195"/>
            <a:ext cx="5562600" cy="5624805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7710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Awards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1" y="1600200"/>
            <a:ext cx="3733800" cy="4800600"/>
          </a:xfrm>
        </p:spPr>
        <p:txBody>
          <a:bodyPr>
            <a:normAutofit/>
          </a:bodyPr>
          <a:lstStyle/>
          <a:p>
            <a:pPr marL="68580" indent="0">
              <a:buNone/>
            </a:pPr>
            <a:r>
              <a:rPr lang="en-US" i="1" dirty="0"/>
              <a:t>The Journal of </a:t>
            </a:r>
            <a:r>
              <a:rPr lang="en-US" i="1" dirty="0" smtClean="0"/>
              <a:t/>
            </a:r>
            <a:br>
              <a:rPr lang="en-US" i="1" dirty="0" smtClean="0"/>
            </a:br>
            <a:r>
              <a:rPr lang="en-US" i="1" dirty="0" smtClean="0"/>
              <a:t>Adventist Education</a:t>
            </a:r>
            <a:r>
              <a:rPr lang="en-US" dirty="0" smtClean="0"/>
              <a:t> </a:t>
            </a:r>
            <a:br>
              <a:rPr lang="en-US" dirty="0" smtClean="0"/>
            </a:br>
            <a:r>
              <a:rPr lang="en-US" dirty="0" smtClean="0"/>
              <a:t>has received </a:t>
            </a:r>
            <a:br>
              <a:rPr lang="en-US" dirty="0" smtClean="0"/>
            </a:br>
            <a:r>
              <a:rPr lang="en-US" b="1" dirty="0" smtClean="0">
                <a:solidFill>
                  <a:schemeClr val="accent3"/>
                </a:solidFill>
              </a:rPr>
              <a:t>8 Distinguished </a:t>
            </a:r>
            <a:r>
              <a:rPr lang="en-US" b="1" dirty="0">
                <a:solidFill>
                  <a:schemeClr val="accent3"/>
                </a:solidFill>
              </a:rPr>
              <a:t>Achievement </a:t>
            </a:r>
            <a:r>
              <a:rPr lang="en-US" b="1" dirty="0" smtClean="0">
                <a:solidFill>
                  <a:schemeClr val="accent3"/>
                </a:solidFill>
              </a:rPr>
              <a:t>Awards </a:t>
            </a:r>
            <a:r>
              <a:rPr lang="en-US" dirty="0" smtClean="0"/>
              <a:t>and </a:t>
            </a:r>
            <a:r>
              <a:rPr lang="en-US" b="1" dirty="0" smtClean="0">
                <a:solidFill>
                  <a:schemeClr val="accent1"/>
                </a:solidFill>
              </a:rPr>
              <a:t>5 Finalist </a:t>
            </a:r>
            <a:br>
              <a:rPr lang="en-US" b="1" dirty="0" smtClean="0">
                <a:solidFill>
                  <a:schemeClr val="accent1"/>
                </a:solidFill>
              </a:rPr>
            </a:br>
            <a:r>
              <a:rPr lang="en-US" b="1" dirty="0" smtClean="0">
                <a:solidFill>
                  <a:schemeClr val="accent1"/>
                </a:solidFill>
              </a:rPr>
              <a:t>designations </a:t>
            </a:r>
            <a:r>
              <a:rPr lang="en-US" dirty="0" smtClean="0"/>
              <a:t>from </a:t>
            </a:r>
            <a:br>
              <a:rPr lang="en-US" dirty="0" smtClean="0"/>
            </a:br>
            <a:r>
              <a:rPr lang="en-US" dirty="0" smtClean="0"/>
              <a:t>the Association of American Publishers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19600" y="288907"/>
            <a:ext cx="2895600" cy="227511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99595" y="1865436"/>
            <a:ext cx="2963405" cy="217316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3733800"/>
            <a:ext cx="3351243" cy="25908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66919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Awards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85645" y="1683588"/>
            <a:ext cx="3921024" cy="232050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perspectiveContrastingRightFacing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76800" y="1676400"/>
            <a:ext cx="3868279" cy="232769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perspectiveContrastingLeftFacing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33600" y="2514600"/>
            <a:ext cx="5207892" cy="31242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452594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Awards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018" y="1676400"/>
            <a:ext cx="3349571" cy="43434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6200000">
            <a:off x="3905556" y="1314755"/>
            <a:ext cx="5583935" cy="3978553"/>
          </a:xfrm>
          <a:prstGeom prst="rect">
            <a:avLst/>
          </a:prstGeom>
          <a:effectLst>
            <a:innerShdw blurRad="63500" dist="50800" dir="18900000">
              <a:prstClr val="black">
                <a:alpha val="50000"/>
              </a:prstClr>
            </a:innerShdw>
          </a:effectLst>
        </p:spPr>
      </p:pic>
    </p:spTree>
    <p:extLst>
      <p:ext uri="{BB962C8B-B14F-4D97-AF65-F5344CB8AC3E}">
        <p14:creationId xmlns:p14="http://schemas.microsoft.com/office/powerpoint/2010/main" val="29644375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Scope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05200" y="3581400"/>
            <a:ext cx="5181600" cy="2819400"/>
          </a:xfrm>
        </p:spPr>
        <p:txBody>
          <a:bodyPr>
            <a:noAutofit/>
          </a:bodyPr>
          <a:lstStyle/>
          <a:p>
            <a:pPr marL="68580" indent="0" algn="r">
              <a:buNone/>
            </a:pPr>
            <a:r>
              <a:rPr lang="en-US" sz="3600" dirty="0" smtClean="0"/>
              <a:t>Each </a:t>
            </a:r>
            <a:r>
              <a:rPr lang="en-US" sz="3600" dirty="0"/>
              <a:t>issue of </a:t>
            </a:r>
            <a:r>
              <a:rPr lang="en-US" sz="3600" i="1" dirty="0"/>
              <a:t>T</a:t>
            </a:r>
            <a:r>
              <a:rPr lang="en-US" sz="3600" i="1" dirty="0" smtClean="0"/>
              <a:t>he</a:t>
            </a:r>
            <a:r>
              <a:rPr lang="en-US" sz="3600" dirty="0" smtClean="0"/>
              <a:t> </a:t>
            </a:r>
            <a:r>
              <a:rPr lang="en-US" sz="3600" i="1" dirty="0"/>
              <a:t>Journal</a:t>
            </a:r>
            <a:r>
              <a:rPr lang="en-US" sz="3600" dirty="0"/>
              <a:t> features </a:t>
            </a:r>
            <a:r>
              <a:rPr lang="en-US" sz="3600" b="1" dirty="0">
                <a:solidFill>
                  <a:schemeClr val="accent1"/>
                </a:solidFill>
              </a:rPr>
              <a:t>informational and practical articles </a:t>
            </a:r>
            <a:r>
              <a:rPr lang="en-US" sz="3600" dirty="0"/>
              <a:t>on a variety of topics relating to Christian education. </a:t>
            </a:r>
            <a:endParaRPr lang="en-US" sz="3600" dirty="0" smtClean="0"/>
          </a:p>
        </p:txBody>
      </p:sp>
      <p:sp>
        <p:nvSpPr>
          <p:cNvPr id="4" name="Rectangle 3"/>
          <p:cNvSpPr/>
          <p:nvPr/>
        </p:nvSpPr>
        <p:spPr>
          <a:xfrm>
            <a:off x="3124200" y="990600"/>
            <a:ext cx="5609228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/>
            </a:scene3d>
            <a:sp3d contourW="19050" prstMaterial="clear">
              <a:bevelT w="50800" h="50800"/>
              <a:contourClr>
                <a:schemeClr val="accent5">
                  <a:tint val="70000"/>
                  <a:satMod val="180000"/>
                  <a:alpha val="70000"/>
                </a:schemeClr>
              </a:contourClr>
            </a:sp3d>
          </a:bodyPr>
          <a:lstStyle/>
          <a:p>
            <a:pPr algn="ctr"/>
            <a:r>
              <a:rPr lang="en-US" sz="12000" b="1" dirty="0" smtClean="0">
                <a:ln/>
                <a:solidFill>
                  <a:schemeClr val="accent5">
                    <a:tint val="50000"/>
                    <a:satMod val="180000"/>
                  </a:schemeClr>
                </a:solidFill>
              </a:rPr>
              <a:t>5 </a:t>
            </a:r>
            <a:r>
              <a:rPr lang="en-US" sz="5400" b="1" cap="none" spc="0" dirty="0" smtClean="0">
                <a:ln/>
                <a:solidFill>
                  <a:schemeClr val="accent5">
                    <a:tint val="50000"/>
                    <a:satMod val="180000"/>
                  </a:schemeClr>
                </a:solidFill>
                <a:effectLst/>
              </a:rPr>
              <a:t>issues per year</a:t>
            </a:r>
            <a:endParaRPr lang="en-US" sz="5400" b="1" cap="none" spc="0" dirty="0">
              <a:ln/>
              <a:solidFill>
                <a:schemeClr val="accent5">
                  <a:tint val="50000"/>
                  <a:satMod val="180000"/>
                </a:schemeClr>
              </a:solidFill>
              <a:effectLst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95563"/>
            <a:ext cx="3429736" cy="4686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4457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Annual Council Action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1783560"/>
            <a:ext cx="4572000" cy="3550440"/>
          </a:xfrm>
        </p:spPr>
        <p:txBody>
          <a:bodyPr/>
          <a:lstStyle/>
          <a:p>
            <a:pPr marL="68580" indent="0">
              <a:buNone/>
            </a:pPr>
            <a:r>
              <a:rPr lang="en-US" dirty="0" smtClean="0"/>
              <a:t>“To request employing organizations (conference, academies, colleges, and universities) to provide </a:t>
            </a:r>
            <a:br>
              <a:rPr lang="en-US" dirty="0" smtClean="0"/>
            </a:br>
            <a:r>
              <a:rPr lang="en-US" dirty="0" smtClean="0"/>
              <a:t>the Journal of Adventist Education for all teachers at all levels.” </a:t>
            </a:r>
            <a:r>
              <a:rPr lang="en-US" sz="2000" dirty="0" smtClean="0"/>
              <a:t>Action 1976-400</a:t>
            </a:r>
            <a:endParaRPr lang="en-US" sz="2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0" y="1143000"/>
            <a:ext cx="3723659" cy="556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9431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Circulation</a:t>
            </a:r>
            <a:endParaRPr lang="en-US" dirty="0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17192973"/>
              </p:ext>
            </p:extLst>
          </p:nvPr>
        </p:nvGraphicFramePr>
        <p:xfrm>
          <a:off x="914400" y="1784350"/>
          <a:ext cx="7772400" cy="4572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9" name="Rectangle 8"/>
          <p:cNvSpPr/>
          <p:nvPr/>
        </p:nvSpPr>
        <p:spPr>
          <a:xfrm rot="20821641">
            <a:off x="5991901" y="868234"/>
            <a:ext cx="2350323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21,435</a:t>
            </a:r>
            <a:endParaRPr lang="en-US" sz="6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086600" y="5874603"/>
            <a:ext cx="1710148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threePt" dir="t"/>
            </a:scene3d>
            <a:sp3d extrusionH="57150" prstMaterial="dkEdge">
              <a:bevelT w="38100" h="38100"/>
            </a:sp3d>
          </a:bodyPr>
          <a:lstStyle/>
          <a:p>
            <a:pPr algn="ctr">
              <a:lnSpc>
                <a:spcPct val="80000"/>
              </a:lnSpc>
            </a:pPr>
            <a:r>
              <a:rPr lang="en-US" sz="6000" b="1" dirty="0" smtClean="0">
                <a:ln w="0"/>
                <a:solidFill>
                  <a:srgbClr val="FFCC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2011</a:t>
            </a:r>
            <a:endParaRPr lang="en-US" sz="6000" b="1" dirty="0">
              <a:ln w="0"/>
              <a:solidFill>
                <a:srgbClr val="FFCC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96765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 uiExpand="1">
        <p:bldSub>
          <a:bldChart bld="category"/>
        </p:bldSub>
      </p:bldGraphic>
      <p:bldP spid="9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Circulation</a:t>
            </a:r>
            <a:endParaRPr lang="en-US" dirty="0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63388839"/>
              </p:ext>
            </p:extLst>
          </p:nvPr>
        </p:nvGraphicFramePr>
        <p:xfrm>
          <a:off x="914400" y="1784350"/>
          <a:ext cx="7772400" cy="4572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9" name="Rectangle 8"/>
          <p:cNvSpPr/>
          <p:nvPr/>
        </p:nvSpPr>
        <p:spPr>
          <a:xfrm rot="20821641">
            <a:off x="5976960" y="868234"/>
            <a:ext cx="2380203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36,500</a:t>
            </a:r>
            <a:endParaRPr lang="en-US" sz="6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073776" y="5874603"/>
            <a:ext cx="1735796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threePt" dir="t"/>
            </a:scene3d>
            <a:sp3d extrusionH="57150" prstMaterial="dkEdge">
              <a:bevelT w="38100" h="38100"/>
            </a:sp3d>
          </a:bodyPr>
          <a:lstStyle/>
          <a:p>
            <a:pPr algn="ctr">
              <a:lnSpc>
                <a:spcPct val="80000"/>
              </a:lnSpc>
            </a:pPr>
            <a:r>
              <a:rPr lang="en-US" sz="6000" b="1" dirty="0" smtClean="0">
                <a:ln w="0"/>
                <a:solidFill>
                  <a:srgbClr val="FFCC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2014</a:t>
            </a:r>
            <a:endParaRPr lang="en-US" sz="6000" b="1" dirty="0">
              <a:ln w="0"/>
              <a:solidFill>
                <a:srgbClr val="FFCC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" name="Rectangle 2"/>
          <p:cNvSpPr/>
          <p:nvPr/>
        </p:nvSpPr>
        <p:spPr>
          <a:xfrm rot="20730691">
            <a:off x="6707910" y="1955125"/>
            <a:ext cx="171072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j-lt"/>
              </a:rPr>
              <a:t>+70%</a:t>
            </a:r>
          </a:p>
        </p:txBody>
      </p:sp>
    </p:spTree>
    <p:extLst>
      <p:ext uri="{BB962C8B-B14F-4D97-AF65-F5344CB8AC3E}">
        <p14:creationId xmlns:p14="http://schemas.microsoft.com/office/powerpoint/2010/main" val="3821386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 uiExpand="1">
        <p:bldSub>
          <a:bldChart bld="category"/>
        </p:bldSub>
      </p:bldGraphic>
      <p:bldP spid="9" grpId="0"/>
      <p:bldP spid="3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Beverly Rumble, Editor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1783560"/>
            <a:ext cx="7772400" cy="5074440"/>
          </a:xfrm>
        </p:spPr>
        <p:txBody>
          <a:bodyPr>
            <a:normAutofit/>
            <a:scene3d>
              <a:camera prst="orthographicFront"/>
              <a:lightRig rig="threePt" dir="t"/>
            </a:scene3d>
            <a:sp3d extrusionH="57150" prstMaterial="dkEdge">
              <a:bevelT w="38100" h="38100"/>
            </a:sp3d>
          </a:bodyPr>
          <a:lstStyle/>
          <a:p>
            <a:pPr marL="68580" indent="0">
              <a:spcBef>
                <a:spcPts val="1800"/>
              </a:spcBef>
              <a:buNone/>
            </a:pPr>
            <a:r>
              <a:rPr lang="en-US" dirty="0" smtClean="0"/>
              <a:t>Joined </a:t>
            </a:r>
            <a:r>
              <a:rPr lang="en-US" i="1" dirty="0" smtClean="0"/>
              <a:t>The Journal of </a:t>
            </a:r>
            <a:br>
              <a:rPr lang="en-US" i="1" dirty="0" smtClean="0"/>
            </a:br>
            <a:r>
              <a:rPr lang="en-US" i="1" dirty="0" smtClean="0"/>
              <a:t>Adventist Education</a:t>
            </a:r>
            <a:r>
              <a:rPr lang="en-US" dirty="0" smtClean="0"/>
              <a:t> </a:t>
            </a:r>
            <a:br>
              <a:rPr lang="en-US" dirty="0" smtClean="0"/>
            </a:br>
            <a:r>
              <a:rPr lang="en-US" b="1" dirty="0" smtClean="0">
                <a:solidFill>
                  <a:schemeClr val="accent1"/>
                </a:solidFill>
              </a:rPr>
              <a:t>September, 1971</a:t>
            </a:r>
          </a:p>
          <a:p>
            <a:pPr marL="68580" indent="0">
              <a:spcBef>
                <a:spcPts val="1800"/>
              </a:spcBef>
              <a:buNone/>
            </a:pPr>
            <a:r>
              <a:rPr lang="en-US" dirty="0" smtClean="0"/>
              <a:t>Editor since </a:t>
            </a:r>
            <a:br>
              <a:rPr lang="en-US" dirty="0" smtClean="0"/>
            </a:br>
            <a:r>
              <a:rPr lang="en-US" b="1" dirty="0" smtClean="0">
                <a:solidFill>
                  <a:schemeClr val="accent1"/>
                </a:solidFill>
              </a:rPr>
              <a:t>January 1, 1991</a:t>
            </a:r>
          </a:p>
          <a:p>
            <a:pPr marL="68580" indent="0">
              <a:lnSpc>
                <a:spcPct val="80000"/>
              </a:lnSpc>
              <a:spcBef>
                <a:spcPts val="3000"/>
              </a:spcBef>
              <a:buNone/>
            </a:pPr>
            <a:r>
              <a:rPr lang="en-US" sz="4800" b="1" dirty="0" smtClean="0">
                <a:solidFill>
                  <a:schemeClr val="accent3"/>
                </a:solidFill>
              </a:rPr>
              <a:t>A legacy of </a:t>
            </a:r>
            <a:br>
              <a:rPr lang="en-US" sz="4800" b="1" dirty="0" smtClean="0">
                <a:solidFill>
                  <a:schemeClr val="accent3"/>
                </a:solidFill>
              </a:rPr>
            </a:br>
            <a:r>
              <a:rPr lang="en-US" sz="8800" b="1" dirty="0" smtClean="0">
                <a:solidFill>
                  <a:schemeClr val="accent3"/>
                </a:solidFill>
              </a:rPr>
              <a:t>43 years!</a:t>
            </a:r>
            <a:endParaRPr lang="en-US" sz="8800" b="1" dirty="0">
              <a:solidFill>
                <a:schemeClr val="accent3"/>
              </a:solidFill>
            </a:endParaRPr>
          </a:p>
        </p:txBody>
      </p:sp>
      <p:pic>
        <p:nvPicPr>
          <p:cNvPr id="3074" name="Picture 2" descr="C:\Users\taylorj\AppData\Local\Microsoft\Windows\Temporary Internet Files\Content.Outlook\32163ZJ4\Rumble Beverly 2676 Nov 09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1600200"/>
            <a:ext cx="2590800" cy="388562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1204957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Faith-Ann McGarrell,</a:t>
            </a:r>
            <a:br>
              <a:rPr lang="en-US" dirty="0" smtClean="0"/>
            </a:br>
            <a:r>
              <a:rPr lang="en-US" dirty="0" smtClean="0"/>
              <a:t>Incoming Editor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2133600"/>
            <a:ext cx="7772400" cy="4648200"/>
          </a:xfrm>
        </p:spPr>
        <p:txBody>
          <a:bodyPr>
            <a:normAutofit lnSpcReduction="10000"/>
          </a:bodyPr>
          <a:lstStyle/>
          <a:p>
            <a:pPr marL="68580" indent="0">
              <a:buNone/>
            </a:pPr>
            <a:r>
              <a:rPr lang="en-US" dirty="0" smtClean="0"/>
              <a:t>Associate Professor of</a:t>
            </a:r>
            <a:br>
              <a:rPr lang="en-US" dirty="0" smtClean="0"/>
            </a:br>
            <a:r>
              <a:rPr lang="en-US" dirty="0" smtClean="0"/>
              <a:t>Teaching, Learning, </a:t>
            </a:r>
            <a:br>
              <a:rPr lang="en-US" dirty="0" smtClean="0"/>
            </a:br>
            <a:r>
              <a:rPr lang="en-US" dirty="0" smtClean="0"/>
              <a:t>and Curriculum, </a:t>
            </a:r>
            <a:br>
              <a:rPr lang="en-US" dirty="0" smtClean="0"/>
            </a:br>
            <a:r>
              <a:rPr lang="en-US" dirty="0" smtClean="0"/>
              <a:t>Andrews University</a:t>
            </a:r>
          </a:p>
          <a:p>
            <a:pPr marL="68580" indent="0">
              <a:spcBef>
                <a:spcPts val="1800"/>
              </a:spcBef>
              <a:buNone/>
            </a:pPr>
            <a:r>
              <a:rPr lang="en-US" dirty="0" smtClean="0"/>
              <a:t>PhD in Curriculum &amp;</a:t>
            </a:r>
            <a:br>
              <a:rPr lang="en-US" dirty="0" smtClean="0"/>
            </a:br>
            <a:r>
              <a:rPr lang="en-US" dirty="0" smtClean="0"/>
              <a:t>Instruction</a:t>
            </a:r>
            <a:endParaRPr lang="en-US" dirty="0"/>
          </a:p>
          <a:p>
            <a:pPr marL="68580" indent="0">
              <a:spcBef>
                <a:spcPts val="1800"/>
              </a:spcBef>
              <a:buNone/>
            </a:pPr>
            <a:r>
              <a:rPr lang="en-US" dirty="0" smtClean="0"/>
              <a:t>MA in English Literature</a:t>
            </a:r>
          </a:p>
          <a:p>
            <a:pPr marL="68580" indent="0">
              <a:spcBef>
                <a:spcPts val="1800"/>
              </a:spcBef>
              <a:buNone/>
            </a:pPr>
            <a:r>
              <a:rPr lang="en-US" dirty="0" smtClean="0"/>
              <a:t>Taught English/language </a:t>
            </a:r>
            <a:br>
              <a:rPr lang="en-US" dirty="0" smtClean="0"/>
            </a:br>
            <a:r>
              <a:rPr lang="en-US" dirty="0" smtClean="0"/>
              <a:t>arts: Grades 7-12</a:t>
            </a:r>
          </a:p>
          <a:p>
            <a:pPr marL="68580" indent="0">
              <a:spcBef>
                <a:spcPts val="1800"/>
              </a:spcBef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6880" y="1828800"/>
            <a:ext cx="2895600" cy="43434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bg1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721766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762000"/>
            <a:ext cx="7692928" cy="5105400"/>
          </a:xfrm>
          <a:prstGeom prst="roundRect">
            <a:avLst>
              <a:gd name="adj" fmla="val 25192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111771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8101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Peer Review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1600" y="1783560"/>
            <a:ext cx="3505200" cy="4572000"/>
          </a:xfrm>
        </p:spPr>
        <p:txBody>
          <a:bodyPr>
            <a:normAutofit/>
          </a:bodyPr>
          <a:lstStyle/>
          <a:p>
            <a:pPr marL="68580" indent="0">
              <a:buNone/>
            </a:pPr>
            <a:r>
              <a:rPr lang="en-US" dirty="0"/>
              <a:t>Most articles printed in the </a:t>
            </a:r>
            <a:r>
              <a:rPr lang="en-US" i="1" dirty="0"/>
              <a:t>Journal </a:t>
            </a:r>
            <a:r>
              <a:rPr lang="en-US" dirty="0"/>
              <a:t>are </a:t>
            </a:r>
            <a:r>
              <a:rPr lang="en-US" sz="3600" b="1" dirty="0">
                <a:solidFill>
                  <a:schemeClr val="accent1"/>
                </a:solidFill>
              </a:rPr>
              <a:t>peer reviewed</a:t>
            </a:r>
            <a:r>
              <a:rPr lang="en-US" dirty="0"/>
              <a:t>, using a double-blind process in which neither the author nor the reviewer are told each other’s identity</a:t>
            </a:r>
            <a:r>
              <a:rPr lang="en-US" dirty="0" smtClean="0"/>
              <a:t>.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1239938">
            <a:off x="1036792" y="2165956"/>
            <a:ext cx="3515584" cy="336922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116751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00000">
            <a:off x="845836" y="1783117"/>
            <a:ext cx="3124200" cy="4070928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/>
          <a:stretch/>
        </p:blipFill>
        <p:spPr>
          <a:xfrm rot="1200000">
            <a:off x="5232027" y="1817196"/>
            <a:ext cx="3085056" cy="4042695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900" y="805335"/>
            <a:ext cx="3124200" cy="4071465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TextBox 1"/>
          <p:cNvSpPr txBox="1"/>
          <p:nvPr/>
        </p:nvSpPr>
        <p:spPr>
          <a:xfrm>
            <a:off x="3390900" y="5486400"/>
            <a:ext cx="2362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smtClean="0"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rPr>
              <a:t>2013</a:t>
            </a:r>
            <a:endParaRPr lang="en-US" sz="6000" dirty="0"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10326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etro">
  <a:themeElements>
    <a:clrScheme name="Metro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Metro">
      <a:majorFont>
        <a:latin typeface="Consolas"/>
        <a:ea typeface=""/>
        <a:cs typeface=""/>
        <a:font script="Jpan" typeface="HG丸ｺﾞｼｯｸM-PRO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Metro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bg1">
                <a:shade val="100000"/>
                <a:satMod val="150000"/>
              </a:schemeClr>
            </a:gs>
            <a:gs pos="65000">
              <a:schemeClr val="bg1">
                <a:shade val="90000"/>
                <a:satMod val="375000"/>
              </a:schemeClr>
            </a:gs>
            <a:gs pos="100000">
              <a:schemeClr val="phClr">
                <a:tint val="88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0000"/>
                <a:satMod val="180000"/>
              </a:schemeClr>
              <a:schemeClr val="phClr">
                <a:tint val="90000"/>
                <a:satMod val="20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Conference Document" ma:contentTypeID="0x010100542DAF0BA3E8064D8684B95F2F5834E5005E85DC6A08E0944DB946A136C6E836FC" ma:contentTypeVersion="1" ma:contentTypeDescription="" ma:contentTypeScope="" ma:versionID="6a2805cc372907a6132320f78ebbb15b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ea22ca1eda37a0dd5969590af2c079ef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 ma:index="8" ma:displayName="Author/Presenter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85FD8303-40C8-4B95-B24A-883F442821E6}"/>
</file>

<file path=customXml/itemProps2.xml><?xml version="1.0" encoding="utf-8"?>
<ds:datastoreItem xmlns:ds="http://schemas.openxmlformats.org/officeDocument/2006/customXml" ds:itemID="{E9280C80-9FB7-4613-8398-30F6A7130F8C}"/>
</file>

<file path=customXml/itemProps3.xml><?xml version="1.0" encoding="utf-8"?>
<ds:datastoreItem xmlns:ds="http://schemas.openxmlformats.org/officeDocument/2006/customXml" ds:itemID="{3F000054-5581-4068-90CB-B99535B62AE0}"/>
</file>

<file path=docProps/app.xml><?xml version="1.0" encoding="utf-8"?>
<Properties xmlns="http://schemas.openxmlformats.org/officeDocument/2006/extended-properties" xmlns:vt="http://schemas.openxmlformats.org/officeDocument/2006/docPropsVTypes">
  <Template>Metro</Template>
  <TotalTime>3165</TotalTime>
  <Words>212</Words>
  <Application>Microsoft Office PowerPoint</Application>
  <PresentationFormat>On-screen Show (4:3)</PresentationFormat>
  <Paragraphs>60</Paragraphs>
  <Slides>65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65</vt:i4>
      </vt:variant>
    </vt:vector>
  </HeadingPairs>
  <TitlesOfParts>
    <vt:vector size="66" baseType="lpstr">
      <vt:lpstr>Metro</vt:lpstr>
      <vt:lpstr>The Journal of  Adventist Education</vt:lpstr>
      <vt:lpstr>Priorities 2010-2015</vt:lpstr>
      <vt:lpstr>Priorities 2010-2015</vt:lpstr>
      <vt:lpstr>Mission</vt:lpstr>
      <vt:lpstr>Scope</vt:lpstr>
      <vt:lpstr>Scope</vt:lpstr>
      <vt:lpstr>PowerPoint Presentation</vt:lpstr>
      <vt:lpstr>Peer Review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International  Editions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Website: jae.adventist.org</vt:lpstr>
      <vt:lpstr>Facebook:  1361  likes</vt:lpstr>
      <vt:lpstr>Awards</vt:lpstr>
      <vt:lpstr>Awards</vt:lpstr>
      <vt:lpstr>Awards</vt:lpstr>
      <vt:lpstr>Annual Council Action</vt:lpstr>
      <vt:lpstr>Circulation</vt:lpstr>
      <vt:lpstr>Circulation</vt:lpstr>
      <vt:lpstr>Beverly Rumble, Editor</vt:lpstr>
      <vt:lpstr>Faith-Ann McGarrell, Incoming Editor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JOURNAL OF ADVENTIST EDUCATION: 75 YEARS</dc:title>
  <dc:creator>John Wesley Taylor V</dc:creator>
  <cp:lastModifiedBy>Hamblin, Adrian S.</cp:lastModifiedBy>
  <cp:revision>127</cp:revision>
  <dcterms:created xsi:type="dcterms:W3CDTF">2011-06-21T12:52:24Z</dcterms:created>
  <dcterms:modified xsi:type="dcterms:W3CDTF">2014-03-26T16:06:32Z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0x010100542DAF0BA3E8064D8684B95F2F5834E5005E85DC6A08E0944DB946A136C6E836FC</vt:lpwstr>
  </property>
</Properties>
</file>